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13" r:id="rId2"/>
  </p:sldMasterIdLst>
  <p:notesMasterIdLst>
    <p:notesMasterId r:id="rId16"/>
  </p:notesMasterIdLst>
  <p:sldIdLst>
    <p:sldId id="358" r:id="rId3"/>
    <p:sldId id="307" r:id="rId4"/>
    <p:sldId id="337" r:id="rId5"/>
    <p:sldId id="329" r:id="rId6"/>
    <p:sldId id="345" r:id="rId7"/>
    <p:sldId id="349" r:id="rId8"/>
    <p:sldId id="350" r:id="rId9"/>
    <p:sldId id="351" r:id="rId10"/>
    <p:sldId id="352" r:id="rId11"/>
    <p:sldId id="331" r:id="rId12"/>
    <p:sldId id="357" r:id="rId13"/>
    <p:sldId id="334" r:id="rId14"/>
    <p:sldId id="306" r:id="rId15"/>
  </p:sldIdLst>
  <p:sldSz cx="24379238"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E3A"/>
    <a:srgbClr val="F89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1" autoAdjust="0"/>
    <p:restoredTop sz="79456" autoAdjust="0"/>
  </p:normalViewPr>
  <p:slideViewPr>
    <p:cSldViewPr snapToGrid="0" snapToObjects="1">
      <p:cViewPr varScale="1">
        <p:scale>
          <a:sx n="42" d="100"/>
          <a:sy n="42" d="100"/>
        </p:scale>
        <p:origin x="72" y="96"/>
      </p:cViewPr>
      <p:guideLst>
        <p:guide orient="horz" pos="4320"/>
        <p:guide pos="7678"/>
      </p:guideLst>
    </p:cSldViewPr>
  </p:slideViewPr>
  <p:outlineViewPr>
    <p:cViewPr>
      <p:scale>
        <a:sx n="33" d="100"/>
        <a:sy n="33" d="100"/>
      </p:scale>
      <p:origin x="0" y="0"/>
    </p:cViewPr>
  </p:outlineViewPr>
  <p:notesTextViewPr>
    <p:cViewPr>
      <p:scale>
        <a:sx n="1" d="1"/>
        <a:sy n="1" d="1"/>
      </p:scale>
      <p:origin x="0" y="0"/>
    </p:cViewPr>
  </p:notesTextViewPr>
  <p:sorterViewPr>
    <p:cViewPr>
      <p:scale>
        <a:sx n="106" d="100"/>
        <a:sy n="106" d="100"/>
      </p:scale>
      <p:origin x="0" y="0"/>
    </p:cViewPr>
  </p:sorterViewPr>
  <p:notesViewPr>
    <p:cSldViewPr snapToGrid="0" snapToObjects="1">
      <p:cViewPr varScale="1">
        <p:scale>
          <a:sx n="134" d="100"/>
          <a:sy n="134" d="100"/>
        </p:scale>
        <p:origin x="-32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25784-1463-4347-8B60-B720EEC2C9FE}"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AE366-99F9-024F-A331-3897DE8230E8}" type="slidenum">
              <a:rPr lang="en-US" smtClean="0"/>
              <a:t>‹#›</a:t>
            </a:fld>
            <a:endParaRPr lang="en-US"/>
          </a:p>
        </p:txBody>
      </p:sp>
    </p:spTree>
    <p:extLst>
      <p:ext uri="{BB962C8B-B14F-4D97-AF65-F5344CB8AC3E}">
        <p14:creationId xmlns:p14="http://schemas.microsoft.com/office/powerpoint/2010/main" val="15717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1</a:t>
            </a:fld>
            <a:endParaRPr lang="en-US"/>
          </a:p>
        </p:txBody>
      </p:sp>
    </p:spTree>
    <p:extLst>
      <p:ext uri="{BB962C8B-B14F-4D97-AF65-F5344CB8AC3E}">
        <p14:creationId xmlns:p14="http://schemas.microsoft.com/office/powerpoint/2010/main" val="391062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11</a:t>
            </a:fld>
            <a:endParaRPr lang="en-US"/>
          </a:p>
        </p:txBody>
      </p:sp>
    </p:spTree>
    <p:extLst>
      <p:ext uri="{BB962C8B-B14F-4D97-AF65-F5344CB8AC3E}">
        <p14:creationId xmlns:p14="http://schemas.microsoft.com/office/powerpoint/2010/main" val="54386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12</a:t>
            </a:fld>
            <a:endParaRPr lang="en-US"/>
          </a:p>
        </p:txBody>
      </p:sp>
    </p:spTree>
    <p:extLst>
      <p:ext uri="{BB962C8B-B14F-4D97-AF65-F5344CB8AC3E}">
        <p14:creationId xmlns:p14="http://schemas.microsoft.com/office/powerpoint/2010/main" val="234692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3A3B9-73B2-42F8-B735-59E489AA86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Elder Law of Omaha</a:t>
            </a:r>
          </a:p>
        </p:txBody>
      </p:sp>
      <p:sp>
        <p:nvSpPr>
          <p:cNvPr id="11" name="Footer Placeholder 10">
            <a:extLst>
              <a:ext uri="{FF2B5EF4-FFF2-40B4-BE49-F238E27FC236}">
                <a16:creationId xmlns:a16="http://schemas.microsoft.com/office/drawing/2014/main" id="{B2670E32-4DF5-4AC0-BEC7-D3528B44143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Header Placeholder 11">
            <a:extLst>
              <a:ext uri="{FF2B5EF4-FFF2-40B4-BE49-F238E27FC236}">
                <a16:creationId xmlns:a16="http://schemas.microsoft.com/office/drawing/2014/main" id="{48A77232-F124-45EC-8085-2BF234C8553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2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3</a:t>
            </a:fld>
            <a:endParaRPr lang="en-US"/>
          </a:p>
        </p:txBody>
      </p:sp>
    </p:spTree>
    <p:extLst>
      <p:ext uri="{BB962C8B-B14F-4D97-AF65-F5344CB8AC3E}">
        <p14:creationId xmlns:p14="http://schemas.microsoft.com/office/powerpoint/2010/main" val="269495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4</a:t>
            </a:fld>
            <a:endParaRPr lang="en-US"/>
          </a:p>
        </p:txBody>
      </p:sp>
    </p:spTree>
    <p:extLst>
      <p:ext uri="{BB962C8B-B14F-4D97-AF65-F5344CB8AC3E}">
        <p14:creationId xmlns:p14="http://schemas.microsoft.com/office/powerpoint/2010/main" val="255348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5</a:t>
            </a:fld>
            <a:endParaRPr lang="en-US"/>
          </a:p>
        </p:txBody>
      </p:sp>
    </p:spTree>
    <p:extLst>
      <p:ext uri="{BB962C8B-B14F-4D97-AF65-F5344CB8AC3E}">
        <p14:creationId xmlns:p14="http://schemas.microsoft.com/office/powerpoint/2010/main" val="135483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6</a:t>
            </a:fld>
            <a:endParaRPr lang="en-US"/>
          </a:p>
        </p:txBody>
      </p:sp>
    </p:spTree>
    <p:extLst>
      <p:ext uri="{BB962C8B-B14F-4D97-AF65-F5344CB8AC3E}">
        <p14:creationId xmlns:p14="http://schemas.microsoft.com/office/powerpoint/2010/main" val="214535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7</a:t>
            </a:fld>
            <a:endParaRPr lang="en-US"/>
          </a:p>
        </p:txBody>
      </p:sp>
    </p:spTree>
    <p:extLst>
      <p:ext uri="{BB962C8B-B14F-4D97-AF65-F5344CB8AC3E}">
        <p14:creationId xmlns:p14="http://schemas.microsoft.com/office/powerpoint/2010/main" val="392588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8</a:t>
            </a:fld>
            <a:endParaRPr lang="en-US"/>
          </a:p>
        </p:txBody>
      </p:sp>
    </p:spTree>
    <p:extLst>
      <p:ext uri="{BB962C8B-B14F-4D97-AF65-F5344CB8AC3E}">
        <p14:creationId xmlns:p14="http://schemas.microsoft.com/office/powerpoint/2010/main" val="68842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9</a:t>
            </a:fld>
            <a:endParaRPr lang="en-US"/>
          </a:p>
        </p:txBody>
      </p:sp>
    </p:spTree>
    <p:extLst>
      <p:ext uri="{BB962C8B-B14F-4D97-AF65-F5344CB8AC3E}">
        <p14:creationId xmlns:p14="http://schemas.microsoft.com/office/powerpoint/2010/main" val="310647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AE366-99F9-024F-A331-3897DE8230E8}" type="slidenum">
              <a:rPr lang="en-US" smtClean="0"/>
              <a:t>10</a:t>
            </a:fld>
            <a:endParaRPr lang="en-US"/>
          </a:p>
        </p:txBody>
      </p:sp>
    </p:spTree>
    <p:extLst>
      <p:ext uri="{BB962C8B-B14F-4D97-AF65-F5344CB8AC3E}">
        <p14:creationId xmlns:p14="http://schemas.microsoft.com/office/powerpoint/2010/main" val="103948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C2F1-9741-4BC0-9822-9D5F47A81051}"/>
              </a:ext>
            </a:extLst>
          </p:cNvPr>
          <p:cNvSpPr>
            <a:spLocks noGrp="1"/>
          </p:cNvSpPr>
          <p:nvPr>
            <p:ph type="ctrTitle"/>
          </p:nvPr>
        </p:nvSpPr>
        <p:spPr>
          <a:xfrm>
            <a:off x="3047405" y="2244726"/>
            <a:ext cx="18284429" cy="4775200"/>
          </a:xfrm>
        </p:spPr>
        <p:txBody>
          <a:bodyPr anchor="b"/>
          <a:lstStyle>
            <a:lvl1pPr algn="ctr">
              <a:defRPr sz="11998"/>
            </a:lvl1pPr>
          </a:lstStyle>
          <a:p>
            <a:r>
              <a:rPr lang="en-US"/>
              <a:t>Click to edit Master title style</a:t>
            </a:r>
          </a:p>
        </p:txBody>
      </p:sp>
      <p:sp>
        <p:nvSpPr>
          <p:cNvPr id="3" name="Subtitle 2">
            <a:extLst>
              <a:ext uri="{FF2B5EF4-FFF2-40B4-BE49-F238E27FC236}">
                <a16:creationId xmlns:a16="http://schemas.microsoft.com/office/drawing/2014/main" id="{F03FCA63-B9AC-457F-B37C-D4D6AC2321C8}"/>
              </a:ext>
            </a:extLst>
          </p:cNvPr>
          <p:cNvSpPr>
            <a:spLocks noGrp="1"/>
          </p:cNvSpPr>
          <p:nvPr>
            <p:ph type="subTitle" idx="1"/>
          </p:nvPr>
        </p:nvSpPr>
        <p:spPr>
          <a:xfrm>
            <a:off x="3047405" y="7204076"/>
            <a:ext cx="18284429" cy="3311524"/>
          </a:xfrm>
        </p:spPr>
        <p:txBody>
          <a:bodyPr/>
          <a:lstStyle>
            <a:lvl1pPr marL="0" indent="0" algn="ctr">
              <a:buNone/>
              <a:defRPr sz="4799"/>
            </a:lvl1pPr>
            <a:lvl2pPr marL="914217" indent="0" algn="ctr">
              <a:buNone/>
              <a:defRPr sz="3999"/>
            </a:lvl2pPr>
            <a:lvl3pPr marL="1828434" indent="0" algn="ctr">
              <a:buNone/>
              <a:defRPr sz="3599"/>
            </a:lvl3pPr>
            <a:lvl4pPr marL="2742651" indent="0" algn="ctr">
              <a:buNone/>
              <a:defRPr sz="3199"/>
            </a:lvl4pPr>
            <a:lvl5pPr marL="3656868" indent="0" algn="ctr">
              <a:buNone/>
              <a:defRPr sz="3199"/>
            </a:lvl5pPr>
            <a:lvl6pPr marL="4571086" indent="0" algn="ctr">
              <a:buNone/>
              <a:defRPr sz="3199"/>
            </a:lvl6pPr>
            <a:lvl7pPr marL="5485303" indent="0" algn="ctr">
              <a:buNone/>
              <a:defRPr sz="3199"/>
            </a:lvl7pPr>
            <a:lvl8pPr marL="6399520" indent="0" algn="ctr">
              <a:buNone/>
              <a:defRPr sz="3199"/>
            </a:lvl8pPr>
            <a:lvl9pPr marL="7313737"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F61D6F10-AA6D-4F2E-9CC3-04468C962ACF}"/>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5C464B16-43EE-47D9-83E6-EAD20A69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065D-17EB-487C-B93D-4B4819A13F5C}"/>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32291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0366-2636-469F-8061-351A87F41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AFFD8-8664-42D5-B50D-321A67347F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8B3F0-4664-4E52-A8C9-A14E2F315A86}"/>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55498044-06CC-40B8-8FB6-C60205BD9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A2183-5C08-4BD4-A401-76EAB529F36D}"/>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14093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2CCBD-B995-41A9-B98E-9328DB44C24E}"/>
              </a:ext>
            </a:extLst>
          </p:cNvPr>
          <p:cNvSpPr>
            <a:spLocks noGrp="1"/>
          </p:cNvSpPr>
          <p:nvPr>
            <p:ph type="title" orient="vert"/>
          </p:nvPr>
        </p:nvSpPr>
        <p:spPr>
          <a:xfrm>
            <a:off x="17446392" y="730250"/>
            <a:ext cx="5256773"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6696C-3905-4959-B212-2B57655282FE}"/>
              </a:ext>
            </a:extLst>
          </p:cNvPr>
          <p:cNvSpPr>
            <a:spLocks noGrp="1"/>
          </p:cNvSpPr>
          <p:nvPr>
            <p:ph type="body" orient="vert" idx="1"/>
          </p:nvPr>
        </p:nvSpPr>
        <p:spPr>
          <a:xfrm>
            <a:off x="1676073" y="730250"/>
            <a:ext cx="15465579"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8C39A-D691-4422-B069-765573C431FB}"/>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F60E23B4-EAE6-4437-9633-E3F5FEDFA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E79AF-3798-4D92-BD6A-3FAD2B4339C7}"/>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406906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E201E6-38FB-0143-8AC7-5BB4E14C8D1D}"/>
              </a:ext>
            </a:extLst>
          </p:cNvPr>
          <p:cNvSpPr>
            <a:spLocks noGrp="1"/>
          </p:cNvSpPr>
          <p:nvPr>
            <p:ph type="pic" sz="quarter" idx="10" hasCustomPrompt="1"/>
          </p:nvPr>
        </p:nvSpPr>
        <p:spPr>
          <a:xfrm>
            <a:off x="12199240" y="0"/>
            <a:ext cx="10603611" cy="13716000"/>
          </a:xfrm>
          <a:prstGeom prst="rect">
            <a:avLst/>
          </a:prstGeom>
          <a:pattFill prst="pct20">
            <a:fgClr>
              <a:schemeClr val="accent1"/>
            </a:fgClr>
            <a:bgClr>
              <a:schemeClr val="bg1"/>
            </a:bgClr>
          </a:pattFill>
        </p:spPr>
        <p:txBody>
          <a:bodyPr/>
          <a:lstStyle>
            <a:lvl1pPr>
              <a:defRPr sz="4000"/>
            </a:lvl1pPr>
          </a:lstStyle>
          <a:p>
            <a:r>
              <a:rPr lang="en-US" dirty="0"/>
              <a:t>Drag image here</a:t>
            </a:r>
          </a:p>
        </p:txBody>
      </p:sp>
      <p:sp>
        <p:nvSpPr>
          <p:cNvPr id="4" name="Rectangle 3">
            <a:extLst>
              <a:ext uri="{FF2B5EF4-FFF2-40B4-BE49-F238E27FC236}">
                <a16:creationId xmlns:a16="http://schemas.microsoft.com/office/drawing/2014/main" id="{E8473903-5BD2-CE4F-931C-D84D1FCED06E}"/>
              </a:ext>
            </a:extLst>
          </p:cNvPr>
          <p:cNvSpPr/>
          <p:nvPr userDrawn="1"/>
        </p:nvSpPr>
        <p:spPr>
          <a:xfrm>
            <a:off x="0" y="0"/>
            <a:ext cx="1482757" cy="1569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16E9FDF-E439-F54A-82D2-7A3CFB54CFDD}"/>
              </a:ext>
            </a:extLst>
          </p:cNvPr>
          <p:cNvGrpSpPr/>
          <p:nvPr userDrawn="1"/>
        </p:nvGrpSpPr>
        <p:grpSpPr>
          <a:xfrm>
            <a:off x="398813" y="457069"/>
            <a:ext cx="669286" cy="658454"/>
            <a:chOff x="261908" y="12348758"/>
            <a:chExt cx="946696" cy="931375"/>
          </a:xfrm>
          <a:solidFill>
            <a:srgbClr val="FFFFFF"/>
          </a:solidFill>
        </p:grpSpPr>
        <p:sp>
          <p:nvSpPr>
            <p:cNvPr id="6" name="Freeform 5">
              <a:extLst>
                <a:ext uri="{FF2B5EF4-FFF2-40B4-BE49-F238E27FC236}">
                  <a16:creationId xmlns:a16="http://schemas.microsoft.com/office/drawing/2014/main" id="{307BBB28-65C4-AE49-9CAA-5183A5DBFFB1}"/>
                </a:ext>
              </a:extLst>
            </p:cNvPr>
            <p:cNvSpPr/>
            <p:nvPr/>
          </p:nvSpPr>
          <p:spPr>
            <a:xfrm>
              <a:off x="853823" y="12348758"/>
              <a:ext cx="354781" cy="363507"/>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6">
              <a:extLst>
                <a:ext uri="{FF2B5EF4-FFF2-40B4-BE49-F238E27FC236}">
                  <a16:creationId xmlns:a16="http://schemas.microsoft.com/office/drawing/2014/main" id="{DB7ED3DE-89DA-9B47-AB1F-3FB94A2D5FB6}"/>
                </a:ext>
              </a:extLst>
            </p:cNvPr>
            <p:cNvSpPr/>
            <p:nvPr/>
          </p:nvSpPr>
          <p:spPr>
            <a:xfrm rot="16200000">
              <a:off x="266271" y="12348758"/>
              <a:ext cx="354781" cy="363507"/>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7">
              <a:extLst>
                <a:ext uri="{FF2B5EF4-FFF2-40B4-BE49-F238E27FC236}">
                  <a16:creationId xmlns:a16="http://schemas.microsoft.com/office/drawing/2014/main" id="{D8D697E4-0973-8142-BEFA-D1C5C78783D2}"/>
                </a:ext>
              </a:extLst>
            </p:cNvPr>
            <p:cNvSpPr/>
            <p:nvPr/>
          </p:nvSpPr>
          <p:spPr>
            <a:xfrm rot="5400000">
              <a:off x="846012" y="12916625"/>
              <a:ext cx="354780" cy="363508"/>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8">
              <a:extLst>
                <a:ext uri="{FF2B5EF4-FFF2-40B4-BE49-F238E27FC236}">
                  <a16:creationId xmlns:a16="http://schemas.microsoft.com/office/drawing/2014/main" id="{45681506-602D-E349-A302-C775929C367D}"/>
                </a:ext>
              </a:extLst>
            </p:cNvPr>
            <p:cNvSpPr/>
            <p:nvPr/>
          </p:nvSpPr>
          <p:spPr>
            <a:xfrm rot="10800000">
              <a:off x="274083" y="12916627"/>
              <a:ext cx="354780" cy="363506"/>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704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7C4FA34-16EB-324F-B3BF-2BDDC591B680}"/>
              </a:ext>
            </a:extLst>
          </p:cNvPr>
          <p:cNvSpPr>
            <a:spLocks noGrp="1"/>
          </p:cNvSpPr>
          <p:nvPr>
            <p:ph type="pic" sz="quarter" idx="10" hasCustomPrompt="1"/>
          </p:nvPr>
        </p:nvSpPr>
        <p:spPr>
          <a:xfrm>
            <a:off x="0" y="0"/>
            <a:ext cx="24379238" cy="137160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background photo here</a:t>
            </a:r>
          </a:p>
        </p:txBody>
      </p:sp>
    </p:spTree>
    <p:extLst>
      <p:ext uri="{BB962C8B-B14F-4D97-AF65-F5344CB8AC3E}">
        <p14:creationId xmlns:p14="http://schemas.microsoft.com/office/powerpoint/2010/main" val="7135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5AEB8EC-D503-804E-A2CE-3AB38491545A}"/>
              </a:ext>
            </a:extLst>
          </p:cNvPr>
          <p:cNvSpPr>
            <a:spLocks noGrp="1"/>
          </p:cNvSpPr>
          <p:nvPr>
            <p:ph type="pic" sz="quarter" idx="12" hasCustomPrompt="1"/>
          </p:nvPr>
        </p:nvSpPr>
        <p:spPr>
          <a:xfrm>
            <a:off x="2902744" y="-1"/>
            <a:ext cx="9286875" cy="13716000"/>
          </a:xfrm>
          <a:custGeom>
            <a:avLst/>
            <a:gdLst>
              <a:gd name="connsiteX0" fmla="*/ 6172200 w 9286875"/>
              <a:gd name="connsiteY0" fmla="*/ 0 h 13716000"/>
              <a:gd name="connsiteX1" fmla="*/ 9286875 w 9286875"/>
              <a:gd name="connsiteY1" fmla="*/ 0 h 13716000"/>
              <a:gd name="connsiteX2" fmla="*/ 9286875 w 9286875"/>
              <a:gd name="connsiteY2" fmla="*/ 11287125 h 13716000"/>
              <a:gd name="connsiteX3" fmla="*/ 6172200 w 9286875"/>
              <a:gd name="connsiteY3" fmla="*/ 11287125 h 13716000"/>
              <a:gd name="connsiteX4" fmla="*/ 0 w 9286875"/>
              <a:gd name="connsiteY4" fmla="*/ 0 h 13716000"/>
              <a:gd name="connsiteX5" fmla="*/ 5772150 w 9286875"/>
              <a:gd name="connsiteY5" fmla="*/ 0 h 13716000"/>
              <a:gd name="connsiteX6" fmla="*/ 5772150 w 9286875"/>
              <a:gd name="connsiteY6" fmla="*/ 13716000 h 13716000"/>
              <a:gd name="connsiteX7" fmla="*/ 0 w 9286875"/>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6875" h="13716000">
                <a:moveTo>
                  <a:pt x="6172200" y="0"/>
                </a:moveTo>
                <a:lnTo>
                  <a:pt x="9286875" y="0"/>
                </a:lnTo>
                <a:lnTo>
                  <a:pt x="9286875" y="11287125"/>
                </a:lnTo>
                <a:lnTo>
                  <a:pt x="6172200" y="11287125"/>
                </a:lnTo>
                <a:close/>
                <a:moveTo>
                  <a:pt x="0" y="0"/>
                </a:moveTo>
                <a:lnTo>
                  <a:pt x="5772150" y="0"/>
                </a:lnTo>
                <a:lnTo>
                  <a:pt x="5772150"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image here</a:t>
            </a:r>
          </a:p>
        </p:txBody>
      </p:sp>
      <p:sp>
        <p:nvSpPr>
          <p:cNvPr id="3" name="Rectangle 2">
            <a:extLst>
              <a:ext uri="{FF2B5EF4-FFF2-40B4-BE49-F238E27FC236}">
                <a16:creationId xmlns:a16="http://schemas.microsoft.com/office/drawing/2014/main" id="{E8473903-5BD2-CE4F-931C-D84D1FCED06E}"/>
              </a:ext>
            </a:extLst>
          </p:cNvPr>
          <p:cNvSpPr/>
          <p:nvPr userDrawn="1"/>
        </p:nvSpPr>
        <p:spPr>
          <a:xfrm>
            <a:off x="0" y="0"/>
            <a:ext cx="1482757" cy="1569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16E9FDF-E439-F54A-82D2-7A3CFB54CFDD}"/>
              </a:ext>
            </a:extLst>
          </p:cNvPr>
          <p:cNvGrpSpPr/>
          <p:nvPr userDrawn="1"/>
        </p:nvGrpSpPr>
        <p:grpSpPr>
          <a:xfrm>
            <a:off x="398813" y="457069"/>
            <a:ext cx="669286" cy="658454"/>
            <a:chOff x="261908" y="12348758"/>
            <a:chExt cx="946696" cy="931375"/>
          </a:xfrm>
          <a:solidFill>
            <a:srgbClr val="FFFFFF"/>
          </a:solidFill>
        </p:grpSpPr>
        <p:sp>
          <p:nvSpPr>
            <p:cNvPr id="5" name="Freeform 4">
              <a:extLst>
                <a:ext uri="{FF2B5EF4-FFF2-40B4-BE49-F238E27FC236}">
                  <a16:creationId xmlns:a16="http://schemas.microsoft.com/office/drawing/2014/main" id="{307BBB28-65C4-AE49-9CAA-5183A5DBFFB1}"/>
                </a:ext>
              </a:extLst>
            </p:cNvPr>
            <p:cNvSpPr/>
            <p:nvPr/>
          </p:nvSpPr>
          <p:spPr>
            <a:xfrm>
              <a:off x="853823" y="12348758"/>
              <a:ext cx="354781" cy="363507"/>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5">
              <a:extLst>
                <a:ext uri="{FF2B5EF4-FFF2-40B4-BE49-F238E27FC236}">
                  <a16:creationId xmlns:a16="http://schemas.microsoft.com/office/drawing/2014/main" id="{DB7ED3DE-89DA-9B47-AB1F-3FB94A2D5FB6}"/>
                </a:ext>
              </a:extLst>
            </p:cNvPr>
            <p:cNvSpPr/>
            <p:nvPr/>
          </p:nvSpPr>
          <p:spPr>
            <a:xfrm rot="16200000">
              <a:off x="266271" y="12348758"/>
              <a:ext cx="354781" cy="363507"/>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6">
              <a:extLst>
                <a:ext uri="{FF2B5EF4-FFF2-40B4-BE49-F238E27FC236}">
                  <a16:creationId xmlns:a16="http://schemas.microsoft.com/office/drawing/2014/main" id="{D8D697E4-0973-8142-BEFA-D1C5C78783D2}"/>
                </a:ext>
              </a:extLst>
            </p:cNvPr>
            <p:cNvSpPr/>
            <p:nvPr/>
          </p:nvSpPr>
          <p:spPr>
            <a:xfrm rot="5400000">
              <a:off x="846012" y="12916625"/>
              <a:ext cx="354780" cy="363508"/>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8">
              <a:extLst>
                <a:ext uri="{FF2B5EF4-FFF2-40B4-BE49-F238E27FC236}">
                  <a16:creationId xmlns:a16="http://schemas.microsoft.com/office/drawing/2014/main" id="{45681506-602D-E349-A302-C775929C367D}"/>
                </a:ext>
              </a:extLst>
            </p:cNvPr>
            <p:cNvSpPr/>
            <p:nvPr/>
          </p:nvSpPr>
          <p:spPr>
            <a:xfrm rot="10800000">
              <a:off x="274083" y="12916627"/>
              <a:ext cx="354780" cy="363506"/>
            </a:xfrm>
            <a:custGeom>
              <a:avLst/>
              <a:gdLst>
                <a:gd name="connsiteX0" fmla="*/ 0 w 354781"/>
                <a:gd name="connsiteY0" fmla="*/ 0 h 363507"/>
                <a:gd name="connsiteX1" fmla="*/ 354781 w 354781"/>
                <a:gd name="connsiteY1" fmla="*/ 0 h 363507"/>
                <a:gd name="connsiteX2" fmla="*/ 354781 w 354781"/>
                <a:gd name="connsiteY2" fmla="*/ 363507 h 363507"/>
                <a:gd name="connsiteX3" fmla="*/ 315738 w 354781"/>
                <a:gd name="connsiteY3" fmla="*/ 363507 h 363507"/>
                <a:gd name="connsiteX4" fmla="*/ 315738 w 354781"/>
                <a:gd name="connsiteY4" fmla="*/ 39043 h 363507"/>
                <a:gd name="connsiteX5" fmla="*/ 0 w 354781"/>
                <a:gd name="connsiteY5" fmla="*/ 39043 h 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81" h="363507">
                  <a:moveTo>
                    <a:pt x="0" y="0"/>
                  </a:moveTo>
                  <a:lnTo>
                    <a:pt x="354781" y="0"/>
                  </a:lnTo>
                  <a:lnTo>
                    <a:pt x="354781" y="363507"/>
                  </a:lnTo>
                  <a:lnTo>
                    <a:pt x="315738" y="363507"/>
                  </a:lnTo>
                  <a:lnTo>
                    <a:pt x="315738" y="39043"/>
                  </a:lnTo>
                  <a:lnTo>
                    <a:pt x="0" y="39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8701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63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405" y="2244726"/>
            <a:ext cx="18284429" cy="4775200"/>
          </a:xfrm>
        </p:spPr>
        <p:txBody>
          <a:bodyPr anchor="b"/>
          <a:lstStyle>
            <a:lvl1pPr algn="ctr">
              <a:defRPr sz="11998"/>
            </a:lvl1pPr>
          </a:lstStyle>
          <a:p>
            <a:r>
              <a:rPr lang="en-US"/>
              <a:t>Click to edit Master title style</a:t>
            </a:r>
          </a:p>
        </p:txBody>
      </p:sp>
      <p:sp>
        <p:nvSpPr>
          <p:cNvPr id="3" name="Subtitle 2"/>
          <p:cNvSpPr>
            <a:spLocks noGrp="1"/>
          </p:cNvSpPr>
          <p:nvPr>
            <p:ph type="subTitle" idx="1"/>
          </p:nvPr>
        </p:nvSpPr>
        <p:spPr>
          <a:xfrm>
            <a:off x="3047405" y="7204076"/>
            <a:ext cx="18284429" cy="3311524"/>
          </a:xfrm>
        </p:spPr>
        <p:txBody>
          <a:bodyPr/>
          <a:lstStyle>
            <a:lvl1pPr marL="0" indent="0" algn="ctr">
              <a:buNone/>
              <a:defRPr sz="4799"/>
            </a:lvl1pPr>
            <a:lvl2pPr marL="914217" indent="0" algn="ctr">
              <a:buNone/>
              <a:defRPr sz="3999"/>
            </a:lvl2pPr>
            <a:lvl3pPr marL="1828434" indent="0" algn="ctr">
              <a:buNone/>
              <a:defRPr sz="3599"/>
            </a:lvl3pPr>
            <a:lvl4pPr marL="2742651" indent="0" algn="ctr">
              <a:buNone/>
              <a:defRPr sz="3199"/>
            </a:lvl4pPr>
            <a:lvl5pPr marL="3656868" indent="0" algn="ctr">
              <a:buNone/>
              <a:defRPr sz="3199"/>
            </a:lvl5pPr>
            <a:lvl6pPr marL="4571086" indent="0" algn="ctr">
              <a:buNone/>
              <a:defRPr sz="3199"/>
            </a:lvl6pPr>
            <a:lvl7pPr marL="5485303" indent="0" algn="ctr">
              <a:buNone/>
              <a:defRPr sz="3199"/>
            </a:lvl7pPr>
            <a:lvl8pPr marL="6399520" indent="0" algn="ctr">
              <a:buNone/>
              <a:defRPr sz="3199"/>
            </a:lvl8pPr>
            <a:lvl9pPr marL="7313737" indent="0" algn="ctr">
              <a:buNone/>
              <a:defRPr sz="3199"/>
            </a:lvl9pPr>
          </a:lstStyle>
          <a:p>
            <a:r>
              <a:rPr lang="en-US"/>
              <a:t>Click to edit Master subtitle style</a:t>
            </a:r>
          </a:p>
        </p:txBody>
      </p:sp>
      <p:sp>
        <p:nvSpPr>
          <p:cNvPr id="4" name="Date Placeholder 3"/>
          <p:cNvSpPr>
            <a:spLocks noGrp="1"/>
          </p:cNvSpPr>
          <p:nvPr>
            <p:ph type="dt" sz="half" idx="10"/>
          </p:nvPr>
        </p:nvSpPr>
        <p:spPr/>
        <p:txBody>
          <a:bodyPr/>
          <a:lstStyle/>
          <a:p>
            <a:fld id="{97524633-E299-41F6-9012-413374A1AB0D}"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296742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4633-E299-41F6-9012-413374A1AB0D}"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195009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375" y="3419477"/>
            <a:ext cx="21027093" cy="5705474"/>
          </a:xfrm>
        </p:spPr>
        <p:txBody>
          <a:bodyPr anchor="b"/>
          <a:lstStyle>
            <a:lvl1pPr>
              <a:defRPr sz="11998"/>
            </a:lvl1pPr>
          </a:lstStyle>
          <a:p>
            <a:r>
              <a:rPr lang="en-US"/>
              <a:t>Click to edit Master title style</a:t>
            </a:r>
          </a:p>
        </p:txBody>
      </p:sp>
      <p:sp>
        <p:nvSpPr>
          <p:cNvPr id="3" name="Text Placeholder 2"/>
          <p:cNvSpPr>
            <a:spLocks noGrp="1"/>
          </p:cNvSpPr>
          <p:nvPr>
            <p:ph type="body" idx="1"/>
          </p:nvPr>
        </p:nvSpPr>
        <p:spPr>
          <a:xfrm>
            <a:off x="1663375" y="9178927"/>
            <a:ext cx="21027093" cy="3000374"/>
          </a:xfrm>
        </p:spPr>
        <p:txBody>
          <a:bodyPr/>
          <a:lstStyle>
            <a:lvl1pPr marL="0" indent="0">
              <a:buNone/>
              <a:defRPr sz="4799">
                <a:solidFill>
                  <a:schemeClr val="tx1">
                    <a:tint val="75000"/>
                  </a:schemeClr>
                </a:solidFill>
              </a:defRPr>
            </a:lvl1pPr>
            <a:lvl2pPr marL="914217" indent="0">
              <a:buNone/>
              <a:defRPr sz="3999">
                <a:solidFill>
                  <a:schemeClr val="tx1">
                    <a:tint val="75000"/>
                  </a:schemeClr>
                </a:solidFill>
              </a:defRPr>
            </a:lvl2pPr>
            <a:lvl3pPr marL="1828434" indent="0">
              <a:buNone/>
              <a:defRPr sz="3599">
                <a:solidFill>
                  <a:schemeClr val="tx1">
                    <a:tint val="75000"/>
                  </a:schemeClr>
                </a:solidFill>
              </a:defRPr>
            </a:lvl3pPr>
            <a:lvl4pPr marL="2742651" indent="0">
              <a:buNone/>
              <a:defRPr sz="3199">
                <a:solidFill>
                  <a:schemeClr val="tx1">
                    <a:tint val="75000"/>
                  </a:schemeClr>
                </a:solidFill>
              </a:defRPr>
            </a:lvl4pPr>
            <a:lvl5pPr marL="3656868" indent="0">
              <a:buNone/>
              <a:defRPr sz="3199">
                <a:solidFill>
                  <a:schemeClr val="tx1">
                    <a:tint val="75000"/>
                  </a:schemeClr>
                </a:solidFill>
              </a:defRPr>
            </a:lvl5pPr>
            <a:lvl6pPr marL="4571086" indent="0">
              <a:buNone/>
              <a:defRPr sz="3199">
                <a:solidFill>
                  <a:schemeClr val="tx1">
                    <a:tint val="75000"/>
                  </a:schemeClr>
                </a:solidFill>
              </a:defRPr>
            </a:lvl6pPr>
            <a:lvl7pPr marL="5485303" indent="0">
              <a:buNone/>
              <a:defRPr sz="3199">
                <a:solidFill>
                  <a:schemeClr val="tx1">
                    <a:tint val="75000"/>
                  </a:schemeClr>
                </a:solidFill>
              </a:defRPr>
            </a:lvl7pPr>
            <a:lvl8pPr marL="6399520" indent="0">
              <a:buNone/>
              <a:defRPr sz="3199">
                <a:solidFill>
                  <a:schemeClr val="tx1">
                    <a:tint val="75000"/>
                  </a:schemeClr>
                </a:solidFill>
              </a:defRPr>
            </a:lvl8pPr>
            <a:lvl9pPr marL="7313737"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24633-E299-41F6-9012-413374A1AB0D}"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260775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073" y="3651250"/>
            <a:ext cx="1036117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989" y="3651250"/>
            <a:ext cx="1036117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524633-E299-41F6-9012-413374A1AB0D}"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418778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163F-2A38-408C-8B3D-A2C5CAED7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65F20-F82B-4F05-B8C9-FA5021BD4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BB16D-B285-4D6B-8B9B-5A22573970BE}"/>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D693B2BD-8A00-4985-9599-6C9378996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C7E02-D234-4C9A-9957-849D29F0E67A}"/>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362583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248" y="730251"/>
            <a:ext cx="21027093" cy="2651126"/>
          </a:xfrm>
        </p:spPr>
        <p:txBody>
          <a:bodyPr/>
          <a:lstStyle/>
          <a:p>
            <a:r>
              <a:rPr lang="en-US"/>
              <a:t>Click to edit Master title style</a:t>
            </a:r>
          </a:p>
        </p:txBody>
      </p:sp>
      <p:sp>
        <p:nvSpPr>
          <p:cNvPr id="3" name="Text Placeholder 2"/>
          <p:cNvSpPr>
            <a:spLocks noGrp="1"/>
          </p:cNvSpPr>
          <p:nvPr>
            <p:ph type="body" idx="1"/>
          </p:nvPr>
        </p:nvSpPr>
        <p:spPr>
          <a:xfrm>
            <a:off x="1679249" y="3362326"/>
            <a:ext cx="10313559" cy="1647824"/>
          </a:xfrm>
        </p:spPr>
        <p:txBody>
          <a:bodyPr anchor="b"/>
          <a:lstStyle>
            <a:lvl1pPr marL="0" indent="0">
              <a:buNone/>
              <a:defRPr sz="4799" b="1"/>
            </a:lvl1pPr>
            <a:lvl2pPr marL="914217" indent="0">
              <a:buNone/>
              <a:defRPr sz="3999" b="1"/>
            </a:lvl2pPr>
            <a:lvl3pPr marL="1828434" indent="0">
              <a:buNone/>
              <a:defRPr sz="3599" b="1"/>
            </a:lvl3pPr>
            <a:lvl4pPr marL="2742651" indent="0">
              <a:buNone/>
              <a:defRPr sz="3199" b="1"/>
            </a:lvl4pPr>
            <a:lvl5pPr marL="3656868" indent="0">
              <a:buNone/>
              <a:defRPr sz="3199" b="1"/>
            </a:lvl5pPr>
            <a:lvl6pPr marL="4571086" indent="0">
              <a:buNone/>
              <a:defRPr sz="3199" b="1"/>
            </a:lvl6pPr>
            <a:lvl7pPr marL="5485303" indent="0">
              <a:buNone/>
              <a:defRPr sz="3199" b="1"/>
            </a:lvl7pPr>
            <a:lvl8pPr marL="6399520" indent="0">
              <a:buNone/>
              <a:defRPr sz="3199" b="1"/>
            </a:lvl8pPr>
            <a:lvl9pPr marL="7313737"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249" y="5010150"/>
            <a:ext cx="10313559"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989" y="3362326"/>
            <a:ext cx="10364352" cy="1647824"/>
          </a:xfrm>
        </p:spPr>
        <p:txBody>
          <a:bodyPr anchor="b"/>
          <a:lstStyle>
            <a:lvl1pPr marL="0" indent="0">
              <a:buNone/>
              <a:defRPr sz="4799" b="1"/>
            </a:lvl1pPr>
            <a:lvl2pPr marL="914217" indent="0">
              <a:buNone/>
              <a:defRPr sz="3999" b="1"/>
            </a:lvl2pPr>
            <a:lvl3pPr marL="1828434" indent="0">
              <a:buNone/>
              <a:defRPr sz="3599" b="1"/>
            </a:lvl3pPr>
            <a:lvl4pPr marL="2742651" indent="0">
              <a:buNone/>
              <a:defRPr sz="3199" b="1"/>
            </a:lvl4pPr>
            <a:lvl5pPr marL="3656868" indent="0">
              <a:buNone/>
              <a:defRPr sz="3199" b="1"/>
            </a:lvl5pPr>
            <a:lvl6pPr marL="4571086" indent="0">
              <a:buNone/>
              <a:defRPr sz="3199" b="1"/>
            </a:lvl6pPr>
            <a:lvl7pPr marL="5485303" indent="0">
              <a:buNone/>
              <a:defRPr sz="3199" b="1"/>
            </a:lvl7pPr>
            <a:lvl8pPr marL="6399520" indent="0">
              <a:buNone/>
              <a:defRPr sz="3199" b="1"/>
            </a:lvl8pPr>
            <a:lvl9pPr marL="7313737"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989" y="5010150"/>
            <a:ext cx="1036435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524633-E299-41F6-9012-413374A1AB0D}"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335880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524633-E299-41F6-9012-413374A1AB0D}"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84627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24633-E299-41F6-9012-413374A1AB0D}"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115039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249" y="914400"/>
            <a:ext cx="7862938" cy="3200400"/>
          </a:xfrm>
        </p:spPr>
        <p:txBody>
          <a:bodyPr anchor="b"/>
          <a:lstStyle>
            <a:lvl1pPr>
              <a:defRPr sz="6399"/>
            </a:lvl1pPr>
          </a:lstStyle>
          <a:p>
            <a:r>
              <a:rPr lang="en-US"/>
              <a:t>Click to edit Master title style</a:t>
            </a:r>
          </a:p>
        </p:txBody>
      </p:sp>
      <p:sp>
        <p:nvSpPr>
          <p:cNvPr id="3" name="Content Placeholder 2"/>
          <p:cNvSpPr>
            <a:spLocks noGrp="1"/>
          </p:cNvSpPr>
          <p:nvPr>
            <p:ph idx="1"/>
          </p:nvPr>
        </p:nvSpPr>
        <p:spPr>
          <a:xfrm>
            <a:off x="10364352" y="1974851"/>
            <a:ext cx="12341989" cy="9747250"/>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249" y="4114800"/>
            <a:ext cx="7862938" cy="7623176"/>
          </a:xfrm>
        </p:spPr>
        <p:txBody>
          <a:bodyPr/>
          <a:lstStyle>
            <a:lvl1pPr marL="0" indent="0">
              <a:buNone/>
              <a:defRPr sz="3199"/>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7524633-E299-41F6-9012-413374A1AB0D}"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257350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249" y="914400"/>
            <a:ext cx="7862938" cy="3200400"/>
          </a:xfrm>
        </p:spPr>
        <p:txBody>
          <a:bodyPr anchor="b"/>
          <a:lstStyle>
            <a:lvl1pPr>
              <a:defRPr sz="6399"/>
            </a:lvl1pPr>
          </a:lstStyle>
          <a:p>
            <a:r>
              <a:rPr lang="en-US"/>
              <a:t>Click to edit Master title style</a:t>
            </a:r>
          </a:p>
        </p:txBody>
      </p:sp>
      <p:sp>
        <p:nvSpPr>
          <p:cNvPr id="3" name="Picture Placeholder 2"/>
          <p:cNvSpPr>
            <a:spLocks noGrp="1"/>
          </p:cNvSpPr>
          <p:nvPr>
            <p:ph type="pic" idx="1"/>
          </p:nvPr>
        </p:nvSpPr>
        <p:spPr>
          <a:xfrm>
            <a:off x="10364352" y="1974851"/>
            <a:ext cx="12341989" cy="9747250"/>
          </a:xfrm>
        </p:spPr>
        <p:txBody>
          <a:bodyPr/>
          <a:lstStyle>
            <a:lvl1pPr marL="0" indent="0">
              <a:buNone/>
              <a:defRPr sz="6399"/>
            </a:lvl1pPr>
            <a:lvl2pPr marL="914217" indent="0">
              <a:buNone/>
              <a:defRPr sz="5599"/>
            </a:lvl2pPr>
            <a:lvl3pPr marL="1828434" indent="0">
              <a:buNone/>
              <a:defRPr sz="4799"/>
            </a:lvl3pPr>
            <a:lvl4pPr marL="2742651" indent="0">
              <a:buNone/>
              <a:defRPr sz="3999"/>
            </a:lvl4pPr>
            <a:lvl5pPr marL="3656868" indent="0">
              <a:buNone/>
              <a:defRPr sz="3999"/>
            </a:lvl5pPr>
            <a:lvl6pPr marL="4571086" indent="0">
              <a:buNone/>
              <a:defRPr sz="3999"/>
            </a:lvl6pPr>
            <a:lvl7pPr marL="5485303" indent="0">
              <a:buNone/>
              <a:defRPr sz="3999"/>
            </a:lvl7pPr>
            <a:lvl8pPr marL="6399520" indent="0">
              <a:buNone/>
              <a:defRPr sz="3999"/>
            </a:lvl8pPr>
            <a:lvl9pPr marL="7313737" indent="0">
              <a:buNone/>
              <a:defRPr sz="3999"/>
            </a:lvl9pPr>
          </a:lstStyle>
          <a:p>
            <a:endParaRPr lang="en-US"/>
          </a:p>
        </p:txBody>
      </p:sp>
      <p:sp>
        <p:nvSpPr>
          <p:cNvPr id="4" name="Text Placeholder 3"/>
          <p:cNvSpPr>
            <a:spLocks noGrp="1"/>
          </p:cNvSpPr>
          <p:nvPr>
            <p:ph type="body" sz="half" idx="2"/>
          </p:nvPr>
        </p:nvSpPr>
        <p:spPr>
          <a:xfrm>
            <a:off x="1679249" y="4114800"/>
            <a:ext cx="7862938" cy="7623176"/>
          </a:xfrm>
        </p:spPr>
        <p:txBody>
          <a:bodyPr/>
          <a:lstStyle>
            <a:lvl1pPr marL="0" indent="0">
              <a:buNone/>
              <a:defRPr sz="3199"/>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7524633-E299-41F6-9012-413374A1AB0D}"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1729311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4633-E299-41F6-9012-413374A1AB0D}"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283635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6392" y="730250"/>
            <a:ext cx="5256773"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073" y="730250"/>
            <a:ext cx="15465579"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4633-E299-41F6-9012-413374A1AB0D}"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265F-5ABE-49D0-BD43-96A96ACF112F}" type="slidenum">
              <a:rPr lang="en-US" smtClean="0"/>
              <a:t>‹#›</a:t>
            </a:fld>
            <a:endParaRPr lang="en-US"/>
          </a:p>
        </p:txBody>
      </p:sp>
    </p:spTree>
    <p:extLst>
      <p:ext uri="{BB962C8B-B14F-4D97-AF65-F5344CB8AC3E}">
        <p14:creationId xmlns:p14="http://schemas.microsoft.com/office/powerpoint/2010/main" val="195790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B04-A528-4860-BF1D-3321334A57C7}"/>
              </a:ext>
            </a:extLst>
          </p:cNvPr>
          <p:cNvSpPr>
            <a:spLocks noGrp="1"/>
          </p:cNvSpPr>
          <p:nvPr>
            <p:ph type="title"/>
          </p:nvPr>
        </p:nvSpPr>
        <p:spPr>
          <a:xfrm>
            <a:off x="1663375" y="3419477"/>
            <a:ext cx="21027093" cy="5705474"/>
          </a:xfrm>
        </p:spPr>
        <p:txBody>
          <a:bodyPr anchor="b"/>
          <a:lstStyle>
            <a:lvl1pPr>
              <a:defRPr sz="11998"/>
            </a:lvl1pPr>
          </a:lstStyle>
          <a:p>
            <a:r>
              <a:rPr lang="en-US"/>
              <a:t>Click to edit Master title style</a:t>
            </a:r>
          </a:p>
        </p:txBody>
      </p:sp>
      <p:sp>
        <p:nvSpPr>
          <p:cNvPr id="3" name="Text Placeholder 2">
            <a:extLst>
              <a:ext uri="{FF2B5EF4-FFF2-40B4-BE49-F238E27FC236}">
                <a16:creationId xmlns:a16="http://schemas.microsoft.com/office/drawing/2014/main" id="{0475E961-2BA4-4AE9-8E90-48E23DF2EFA5}"/>
              </a:ext>
            </a:extLst>
          </p:cNvPr>
          <p:cNvSpPr>
            <a:spLocks noGrp="1"/>
          </p:cNvSpPr>
          <p:nvPr>
            <p:ph type="body" idx="1"/>
          </p:nvPr>
        </p:nvSpPr>
        <p:spPr>
          <a:xfrm>
            <a:off x="1663375" y="9178927"/>
            <a:ext cx="21027093" cy="3000374"/>
          </a:xfrm>
        </p:spPr>
        <p:txBody>
          <a:bodyPr/>
          <a:lstStyle>
            <a:lvl1pPr marL="0" indent="0">
              <a:buNone/>
              <a:defRPr sz="4799">
                <a:solidFill>
                  <a:schemeClr val="tx1">
                    <a:tint val="75000"/>
                  </a:schemeClr>
                </a:solidFill>
              </a:defRPr>
            </a:lvl1pPr>
            <a:lvl2pPr marL="914217" indent="0">
              <a:buNone/>
              <a:defRPr sz="3999">
                <a:solidFill>
                  <a:schemeClr val="tx1">
                    <a:tint val="75000"/>
                  </a:schemeClr>
                </a:solidFill>
              </a:defRPr>
            </a:lvl2pPr>
            <a:lvl3pPr marL="1828434" indent="0">
              <a:buNone/>
              <a:defRPr sz="3599">
                <a:solidFill>
                  <a:schemeClr val="tx1">
                    <a:tint val="75000"/>
                  </a:schemeClr>
                </a:solidFill>
              </a:defRPr>
            </a:lvl3pPr>
            <a:lvl4pPr marL="2742651" indent="0">
              <a:buNone/>
              <a:defRPr sz="3199">
                <a:solidFill>
                  <a:schemeClr val="tx1">
                    <a:tint val="75000"/>
                  </a:schemeClr>
                </a:solidFill>
              </a:defRPr>
            </a:lvl4pPr>
            <a:lvl5pPr marL="3656868" indent="0">
              <a:buNone/>
              <a:defRPr sz="3199">
                <a:solidFill>
                  <a:schemeClr val="tx1">
                    <a:tint val="75000"/>
                  </a:schemeClr>
                </a:solidFill>
              </a:defRPr>
            </a:lvl5pPr>
            <a:lvl6pPr marL="4571086" indent="0">
              <a:buNone/>
              <a:defRPr sz="3199">
                <a:solidFill>
                  <a:schemeClr val="tx1">
                    <a:tint val="75000"/>
                  </a:schemeClr>
                </a:solidFill>
              </a:defRPr>
            </a:lvl6pPr>
            <a:lvl7pPr marL="5485303" indent="0">
              <a:buNone/>
              <a:defRPr sz="3199">
                <a:solidFill>
                  <a:schemeClr val="tx1">
                    <a:tint val="75000"/>
                  </a:schemeClr>
                </a:solidFill>
              </a:defRPr>
            </a:lvl7pPr>
            <a:lvl8pPr marL="6399520" indent="0">
              <a:buNone/>
              <a:defRPr sz="3199">
                <a:solidFill>
                  <a:schemeClr val="tx1">
                    <a:tint val="75000"/>
                  </a:schemeClr>
                </a:solidFill>
              </a:defRPr>
            </a:lvl8pPr>
            <a:lvl9pPr marL="7313737"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7591D-F3A2-4413-B12A-CBDD78354E72}"/>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EBA6B31F-6E3D-47A0-99C3-697343F87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0F411-98A0-4B70-ACA9-311800C87AF5}"/>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320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4FB7-FF10-46E0-BB79-7295DC316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E1ACC-C311-4B55-BE08-701CDAE21F25}"/>
              </a:ext>
            </a:extLst>
          </p:cNvPr>
          <p:cNvSpPr>
            <a:spLocks noGrp="1"/>
          </p:cNvSpPr>
          <p:nvPr>
            <p:ph sz="half" idx="1"/>
          </p:nvPr>
        </p:nvSpPr>
        <p:spPr>
          <a:xfrm>
            <a:off x="1676073" y="3651250"/>
            <a:ext cx="1036117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C2FA6-BFB2-442C-B679-CE4FD75C5326}"/>
              </a:ext>
            </a:extLst>
          </p:cNvPr>
          <p:cNvSpPr>
            <a:spLocks noGrp="1"/>
          </p:cNvSpPr>
          <p:nvPr>
            <p:ph sz="half" idx="2"/>
          </p:nvPr>
        </p:nvSpPr>
        <p:spPr>
          <a:xfrm>
            <a:off x="12341989" y="3651250"/>
            <a:ext cx="1036117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7D0F34-04E1-40DA-B35E-F50A0CB3CE38}"/>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6" name="Footer Placeholder 5">
            <a:extLst>
              <a:ext uri="{FF2B5EF4-FFF2-40B4-BE49-F238E27FC236}">
                <a16:creationId xmlns:a16="http://schemas.microsoft.com/office/drawing/2014/main" id="{363B6A32-1AE5-4695-BA54-E0E67C56B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3C3DC-F929-4343-8CCB-EE3B0D4234C6}"/>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275029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6886-8C75-4FF4-BA81-1F82FEA75A49}"/>
              </a:ext>
            </a:extLst>
          </p:cNvPr>
          <p:cNvSpPr>
            <a:spLocks noGrp="1"/>
          </p:cNvSpPr>
          <p:nvPr>
            <p:ph type="title"/>
          </p:nvPr>
        </p:nvSpPr>
        <p:spPr>
          <a:xfrm>
            <a:off x="1679248" y="730251"/>
            <a:ext cx="2102709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63B692-E618-48DF-8BC0-C3CF48BB8216}"/>
              </a:ext>
            </a:extLst>
          </p:cNvPr>
          <p:cNvSpPr>
            <a:spLocks noGrp="1"/>
          </p:cNvSpPr>
          <p:nvPr>
            <p:ph type="body" idx="1"/>
          </p:nvPr>
        </p:nvSpPr>
        <p:spPr>
          <a:xfrm>
            <a:off x="1679249" y="3362326"/>
            <a:ext cx="10313559" cy="1647824"/>
          </a:xfrm>
        </p:spPr>
        <p:txBody>
          <a:bodyPr anchor="b"/>
          <a:lstStyle>
            <a:lvl1pPr marL="0" indent="0">
              <a:buNone/>
              <a:defRPr sz="4799" b="1"/>
            </a:lvl1pPr>
            <a:lvl2pPr marL="914217" indent="0">
              <a:buNone/>
              <a:defRPr sz="3999" b="1"/>
            </a:lvl2pPr>
            <a:lvl3pPr marL="1828434" indent="0">
              <a:buNone/>
              <a:defRPr sz="3599" b="1"/>
            </a:lvl3pPr>
            <a:lvl4pPr marL="2742651" indent="0">
              <a:buNone/>
              <a:defRPr sz="3199" b="1"/>
            </a:lvl4pPr>
            <a:lvl5pPr marL="3656868" indent="0">
              <a:buNone/>
              <a:defRPr sz="3199" b="1"/>
            </a:lvl5pPr>
            <a:lvl6pPr marL="4571086" indent="0">
              <a:buNone/>
              <a:defRPr sz="3199" b="1"/>
            </a:lvl6pPr>
            <a:lvl7pPr marL="5485303" indent="0">
              <a:buNone/>
              <a:defRPr sz="3199" b="1"/>
            </a:lvl7pPr>
            <a:lvl8pPr marL="6399520" indent="0">
              <a:buNone/>
              <a:defRPr sz="3199" b="1"/>
            </a:lvl8pPr>
            <a:lvl9pPr marL="7313737"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1EC2F4D9-C15A-45B1-8DC4-5F701990373A}"/>
              </a:ext>
            </a:extLst>
          </p:cNvPr>
          <p:cNvSpPr>
            <a:spLocks noGrp="1"/>
          </p:cNvSpPr>
          <p:nvPr>
            <p:ph sz="half" idx="2"/>
          </p:nvPr>
        </p:nvSpPr>
        <p:spPr>
          <a:xfrm>
            <a:off x="1679249" y="5010150"/>
            <a:ext cx="10313559"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23051-2320-4D5B-AA71-D26B2B861802}"/>
              </a:ext>
            </a:extLst>
          </p:cNvPr>
          <p:cNvSpPr>
            <a:spLocks noGrp="1"/>
          </p:cNvSpPr>
          <p:nvPr>
            <p:ph type="body" sz="quarter" idx="3"/>
          </p:nvPr>
        </p:nvSpPr>
        <p:spPr>
          <a:xfrm>
            <a:off x="12341989" y="3362326"/>
            <a:ext cx="10364352" cy="1647824"/>
          </a:xfrm>
        </p:spPr>
        <p:txBody>
          <a:bodyPr anchor="b"/>
          <a:lstStyle>
            <a:lvl1pPr marL="0" indent="0">
              <a:buNone/>
              <a:defRPr sz="4799" b="1"/>
            </a:lvl1pPr>
            <a:lvl2pPr marL="914217" indent="0">
              <a:buNone/>
              <a:defRPr sz="3999" b="1"/>
            </a:lvl2pPr>
            <a:lvl3pPr marL="1828434" indent="0">
              <a:buNone/>
              <a:defRPr sz="3599" b="1"/>
            </a:lvl3pPr>
            <a:lvl4pPr marL="2742651" indent="0">
              <a:buNone/>
              <a:defRPr sz="3199" b="1"/>
            </a:lvl4pPr>
            <a:lvl5pPr marL="3656868" indent="0">
              <a:buNone/>
              <a:defRPr sz="3199" b="1"/>
            </a:lvl5pPr>
            <a:lvl6pPr marL="4571086" indent="0">
              <a:buNone/>
              <a:defRPr sz="3199" b="1"/>
            </a:lvl6pPr>
            <a:lvl7pPr marL="5485303" indent="0">
              <a:buNone/>
              <a:defRPr sz="3199" b="1"/>
            </a:lvl7pPr>
            <a:lvl8pPr marL="6399520" indent="0">
              <a:buNone/>
              <a:defRPr sz="3199" b="1"/>
            </a:lvl8pPr>
            <a:lvl9pPr marL="7313737"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E6048021-1716-4265-95E1-134F2FF37A9B}"/>
              </a:ext>
            </a:extLst>
          </p:cNvPr>
          <p:cNvSpPr>
            <a:spLocks noGrp="1"/>
          </p:cNvSpPr>
          <p:nvPr>
            <p:ph sz="quarter" idx="4"/>
          </p:nvPr>
        </p:nvSpPr>
        <p:spPr>
          <a:xfrm>
            <a:off x="12341989" y="5010150"/>
            <a:ext cx="10364352"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4BCEC-CA6D-45C9-88FC-A6221909567D}"/>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8" name="Footer Placeholder 7">
            <a:extLst>
              <a:ext uri="{FF2B5EF4-FFF2-40B4-BE49-F238E27FC236}">
                <a16:creationId xmlns:a16="http://schemas.microsoft.com/office/drawing/2014/main" id="{3D674069-A52C-49A3-9EAA-231BC0B2F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11BC7-E70B-404B-901F-0B6B1BE30418}"/>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42509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2F51-7CD6-46F8-AA93-11A885FC2A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18D63E-8784-4108-A5F4-1BA386DFEF21}"/>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4" name="Footer Placeholder 3">
            <a:extLst>
              <a:ext uri="{FF2B5EF4-FFF2-40B4-BE49-F238E27FC236}">
                <a16:creationId xmlns:a16="http://schemas.microsoft.com/office/drawing/2014/main" id="{6C7EDC5C-5205-483E-BF49-130DB814D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A7C19C-C6EC-43AB-A26E-99E415556C2D}"/>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289284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3219E-6319-4CC6-855F-55CDB0CC65B7}"/>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3" name="Footer Placeholder 2">
            <a:extLst>
              <a:ext uri="{FF2B5EF4-FFF2-40B4-BE49-F238E27FC236}">
                <a16:creationId xmlns:a16="http://schemas.microsoft.com/office/drawing/2014/main" id="{0BBFCB09-874C-495F-B55C-6284A5D32A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604519-1032-4EB2-89EB-2B40046A71F9}"/>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88374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EBF7-7AB8-499E-9D82-D2259C8589CA}"/>
              </a:ext>
            </a:extLst>
          </p:cNvPr>
          <p:cNvSpPr>
            <a:spLocks noGrp="1"/>
          </p:cNvSpPr>
          <p:nvPr>
            <p:ph type="title"/>
          </p:nvPr>
        </p:nvSpPr>
        <p:spPr>
          <a:xfrm>
            <a:off x="1679249" y="914400"/>
            <a:ext cx="7862938" cy="3200400"/>
          </a:xfrm>
        </p:spPr>
        <p:txBody>
          <a:bodyPr anchor="b"/>
          <a:lstStyle>
            <a:lvl1pPr>
              <a:defRPr sz="6399"/>
            </a:lvl1pPr>
          </a:lstStyle>
          <a:p>
            <a:r>
              <a:rPr lang="en-US"/>
              <a:t>Click to edit Master title style</a:t>
            </a:r>
          </a:p>
        </p:txBody>
      </p:sp>
      <p:sp>
        <p:nvSpPr>
          <p:cNvPr id="3" name="Content Placeholder 2">
            <a:extLst>
              <a:ext uri="{FF2B5EF4-FFF2-40B4-BE49-F238E27FC236}">
                <a16:creationId xmlns:a16="http://schemas.microsoft.com/office/drawing/2014/main" id="{EC99B377-F3F4-456D-A5DE-A195979EABC3}"/>
              </a:ext>
            </a:extLst>
          </p:cNvPr>
          <p:cNvSpPr>
            <a:spLocks noGrp="1"/>
          </p:cNvSpPr>
          <p:nvPr>
            <p:ph idx="1"/>
          </p:nvPr>
        </p:nvSpPr>
        <p:spPr>
          <a:xfrm>
            <a:off x="10364352" y="1974851"/>
            <a:ext cx="12341989" cy="9747250"/>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8CE2C0-1D69-4D2C-81F3-01384DE134C7}"/>
              </a:ext>
            </a:extLst>
          </p:cNvPr>
          <p:cNvSpPr>
            <a:spLocks noGrp="1"/>
          </p:cNvSpPr>
          <p:nvPr>
            <p:ph type="body" sz="half" idx="2"/>
          </p:nvPr>
        </p:nvSpPr>
        <p:spPr>
          <a:xfrm>
            <a:off x="1679249" y="4114800"/>
            <a:ext cx="7862938" cy="7623176"/>
          </a:xfrm>
        </p:spPr>
        <p:txBody>
          <a:bodyPr/>
          <a:lstStyle>
            <a:lvl1pPr marL="0" indent="0">
              <a:buNone/>
              <a:defRPr sz="3199"/>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EF8F40E-61D6-4D88-B041-41DF77E74759}"/>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6" name="Footer Placeholder 5">
            <a:extLst>
              <a:ext uri="{FF2B5EF4-FFF2-40B4-BE49-F238E27FC236}">
                <a16:creationId xmlns:a16="http://schemas.microsoft.com/office/drawing/2014/main" id="{9CAF1551-59D0-4D02-9CB3-A66531DA5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DB22A-02AF-4BA4-9DCF-169420B474F7}"/>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16701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A1A8-7AFA-4820-A35F-EA8FFE28467C}"/>
              </a:ext>
            </a:extLst>
          </p:cNvPr>
          <p:cNvSpPr>
            <a:spLocks noGrp="1"/>
          </p:cNvSpPr>
          <p:nvPr>
            <p:ph type="title"/>
          </p:nvPr>
        </p:nvSpPr>
        <p:spPr>
          <a:xfrm>
            <a:off x="1679249" y="914400"/>
            <a:ext cx="7862938" cy="3200400"/>
          </a:xfrm>
        </p:spPr>
        <p:txBody>
          <a:bodyPr anchor="b"/>
          <a:lstStyle>
            <a:lvl1pPr>
              <a:defRPr sz="6399"/>
            </a:lvl1pPr>
          </a:lstStyle>
          <a:p>
            <a:r>
              <a:rPr lang="en-US"/>
              <a:t>Click to edit Master title style</a:t>
            </a:r>
          </a:p>
        </p:txBody>
      </p:sp>
      <p:sp>
        <p:nvSpPr>
          <p:cNvPr id="3" name="Picture Placeholder 2">
            <a:extLst>
              <a:ext uri="{FF2B5EF4-FFF2-40B4-BE49-F238E27FC236}">
                <a16:creationId xmlns:a16="http://schemas.microsoft.com/office/drawing/2014/main" id="{1B41667B-8C9F-417B-9CB4-14FDC273E969}"/>
              </a:ext>
            </a:extLst>
          </p:cNvPr>
          <p:cNvSpPr>
            <a:spLocks noGrp="1"/>
          </p:cNvSpPr>
          <p:nvPr>
            <p:ph type="pic" idx="1"/>
          </p:nvPr>
        </p:nvSpPr>
        <p:spPr>
          <a:xfrm>
            <a:off x="10364352" y="1974851"/>
            <a:ext cx="12341989" cy="9747250"/>
          </a:xfrm>
        </p:spPr>
        <p:txBody>
          <a:bodyPr/>
          <a:lstStyle>
            <a:lvl1pPr marL="0" indent="0">
              <a:buNone/>
              <a:defRPr sz="6399"/>
            </a:lvl1pPr>
            <a:lvl2pPr marL="914217" indent="0">
              <a:buNone/>
              <a:defRPr sz="5599"/>
            </a:lvl2pPr>
            <a:lvl3pPr marL="1828434" indent="0">
              <a:buNone/>
              <a:defRPr sz="4799"/>
            </a:lvl3pPr>
            <a:lvl4pPr marL="2742651" indent="0">
              <a:buNone/>
              <a:defRPr sz="3999"/>
            </a:lvl4pPr>
            <a:lvl5pPr marL="3656868" indent="0">
              <a:buNone/>
              <a:defRPr sz="3999"/>
            </a:lvl5pPr>
            <a:lvl6pPr marL="4571086" indent="0">
              <a:buNone/>
              <a:defRPr sz="3999"/>
            </a:lvl6pPr>
            <a:lvl7pPr marL="5485303" indent="0">
              <a:buNone/>
              <a:defRPr sz="3999"/>
            </a:lvl7pPr>
            <a:lvl8pPr marL="6399520" indent="0">
              <a:buNone/>
              <a:defRPr sz="3999"/>
            </a:lvl8pPr>
            <a:lvl9pPr marL="7313737" indent="0">
              <a:buNone/>
              <a:defRPr sz="3999"/>
            </a:lvl9pPr>
          </a:lstStyle>
          <a:p>
            <a:endParaRPr lang="en-US"/>
          </a:p>
        </p:txBody>
      </p:sp>
      <p:sp>
        <p:nvSpPr>
          <p:cNvPr id="4" name="Text Placeholder 3">
            <a:extLst>
              <a:ext uri="{FF2B5EF4-FFF2-40B4-BE49-F238E27FC236}">
                <a16:creationId xmlns:a16="http://schemas.microsoft.com/office/drawing/2014/main" id="{775C5747-E88F-4402-9B30-FF72677C3886}"/>
              </a:ext>
            </a:extLst>
          </p:cNvPr>
          <p:cNvSpPr>
            <a:spLocks noGrp="1"/>
          </p:cNvSpPr>
          <p:nvPr>
            <p:ph type="body" sz="half" idx="2"/>
          </p:nvPr>
        </p:nvSpPr>
        <p:spPr>
          <a:xfrm>
            <a:off x="1679249" y="4114800"/>
            <a:ext cx="7862938" cy="7623176"/>
          </a:xfrm>
        </p:spPr>
        <p:txBody>
          <a:bodyPr/>
          <a:lstStyle>
            <a:lvl1pPr marL="0" indent="0">
              <a:buNone/>
              <a:defRPr sz="3199"/>
            </a:lvl1pPr>
            <a:lvl2pPr marL="914217" indent="0">
              <a:buNone/>
              <a:defRPr sz="2799"/>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A02EFC2-099F-44C2-9FF7-75C9178B1832}"/>
              </a:ext>
            </a:extLst>
          </p:cNvPr>
          <p:cNvSpPr>
            <a:spLocks noGrp="1"/>
          </p:cNvSpPr>
          <p:nvPr>
            <p:ph type="dt" sz="half" idx="10"/>
          </p:nvPr>
        </p:nvSpPr>
        <p:spPr/>
        <p:txBody>
          <a:bodyPr/>
          <a:lstStyle/>
          <a:p>
            <a:fld id="{72E76F00-DF27-4642-A415-4A053DB71D9F}" type="datetimeFigureOut">
              <a:rPr lang="en-US" smtClean="0"/>
              <a:t>10/5/2021</a:t>
            </a:fld>
            <a:endParaRPr lang="en-US"/>
          </a:p>
        </p:txBody>
      </p:sp>
      <p:sp>
        <p:nvSpPr>
          <p:cNvPr id="6" name="Footer Placeholder 5">
            <a:extLst>
              <a:ext uri="{FF2B5EF4-FFF2-40B4-BE49-F238E27FC236}">
                <a16:creationId xmlns:a16="http://schemas.microsoft.com/office/drawing/2014/main" id="{AB1FCC95-AA5D-46F1-81F0-BDC80939F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526F1-AF45-42A0-879D-D95D09C58EE1}"/>
              </a:ext>
            </a:extLst>
          </p:cNvPr>
          <p:cNvSpPr>
            <a:spLocks noGrp="1"/>
          </p:cNvSpPr>
          <p:nvPr>
            <p:ph type="sldNum" sz="quarter" idx="12"/>
          </p:nvPr>
        </p:nvSpPr>
        <p:spPr/>
        <p:txBody>
          <a:bodyPr/>
          <a:lstStyle/>
          <a:p>
            <a:fld id="{C3ED28FF-146D-4A94-BD5F-82AFBD5D9751}" type="slidenum">
              <a:rPr lang="en-US" smtClean="0"/>
              <a:t>‹#›</a:t>
            </a:fld>
            <a:endParaRPr lang="en-US"/>
          </a:p>
        </p:txBody>
      </p:sp>
    </p:spTree>
    <p:extLst>
      <p:ext uri="{BB962C8B-B14F-4D97-AF65-F5344CB8AC3E}">
        <p14:creationId xmlns:p14="http://schemas.microsoft.com/office/powerpoint/2010/main" val="34436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143C8-CE1A-4324-B54F-BFC28476655E}"/>
              </a:ext>
            </a:extLst>
          </p:cNvPr>
          <p:cNvSpPr>
            <a:spLocks noGrp="1"/>
          </p:cNvSpPr>
          <p:nvPr>
            <p:ph type="title"/>
          </p:nvPr>
        </p:nvSpPr>
        <p:spPr>
          <a:xfrm>
            <a:off x="1676073" y="730251"/>
            <a:ext cx="2102709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D97012-2034-4BF3-BD0F-5936903049A7}"/>
              </a:ext>
            </a:extLst>
          </p:cNvPr>
          <p:cNvSpPr>
            <a:spLocks noGrp="1"/>
          </p:cNvSpPr>
          <p:nvPr>
            <p:ph type="body" idx="1"/>
          </p:nvPr>
        </p:nvSpPr>
        <p:spPr>
          <a:xfrm>
            <a:off x="1676073" y="3651250"/>
            <a:ext cx="2102709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CAFE5-5FAA-40C3-8346-E84534C05F45}"/>
              </a:ext>
            </a:extLst>
          </p:cNvPr>
          <p:cNvSpPr>
            <a:spLocks noGrp="1"/>
          </p:cNvSpPr>
          <p:nvPr>
            <p:ph type="dt" sz="half" idx="2"/>
          </p:nvPr>
        </p:nvSpPr>
        <p:spPr>
          <a:xfrm>
            <a:off x="1676072" y="12712701"/>
            <a:ext cx="5485329"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72E76F00-DF27-4642-A415-4A053DB71D9F}" type="datetimeFigureOut">
              <a:rPr lang="en-US" smtClean="0"/>
              <a:t>10/5/2021</a:t>
            </a:fld>
            <a:endParaRPr lang="en-US"/>
          </a:p>
        </p:txBody>
      </p:sp>
      <p:sp>
        <p:nvSpPr>
          <p:cNvPr id="5" name="Footer Placeholder 4">
            <a:extLst>
              <a:ext uri="{FF2B5EF4-FFF2-40B4-BE49-F238E27FC236}">
                <a16:creationId xmlns:a16="http://schemas.microsoft.com/office/drawing/2014/main" id="{F3C19E70-CAA3-4B88-8971-357ED75D8054}"/>
              </a:ext>
            </a:extLst>
          </p:cNvPr>
          <p:cNvSpPr>
            <a:spLocks noGrp="1"/>
          </p:cNvSpPr>
          <p:nvPr>
            <p:ph type="ftr" sz="quarter" idx="3"/>
          </p:nvPr>
        </p:nvSpPr>
        <p:spPr>
          <a:xfrm>
            <a:off x="8075623" y="12712701"/>
            <a:ext cx="8227993"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A694A9-1113-490E-BFB4-789BFFA51C0E}"/>
              </a:ext>
            </a:extLst>
          </p:cNvPr>
          <p:cNvSpPr>
            <a:spLocks noGrp="1"/>
          </p:cNvSpPr>
          <p:nvPr>
            <p:ph type="sldNum" sz="quarter" idx="4"/>
          </p:nvPr>
        </p:nvSpPr>
        <p:spPr>
          <a:xfrm>
            <a:off x="17217837" y="12712701"/>
            <a:ext cx="5485329"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3ED28FF-146D-4A94-BD5F-82AFBD5D9751}" type="slidenum">
              <a:rPr lang="en-US" smtClean="0"/>
              <a:t>‹#›</a:t>
            </a:fld>
            <a:endParaRPr lang="en-US"/>
          </a:p>
        </p:txBody>
      </p:sp>
    </p:spTree>
    <p:extLst>
      <p:ext uri="{BB962C8B-B14F-4D97-AF65-F5344CB8AC3E}">
        <p14:creationId xmlns:p14="http://schemas.microsoft.com/office/powerpoint/2010/main" val="13525718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 id="2147483712" r:id="rId14"/>
    <p:sldLayoutId id="2147483680" r:id="rId15"/>
  </p:sldLayoutIdLst>
  <p:txStyles>
    <p:titleStyle>
      <a:lvl1pPr algn="l" defTabSz="1828434"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073" y="730251"/>
            <a:ext cx="2102709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073" y="3651250"/>
            <a:ext cx="2102709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072" y="12712701"/>
            <a:ext cx="5485329"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7524633-E299-41F6-9012-413374A1AB0D}" type="datetimeFigureOut">
              <a:rPr lang="en-US" smtClean="0"/>
              <a:t>10/5/2021</a:t>
            </a:fld>
            <a:endParaRPr lang="en-US"/>
          </a:p>
        </p:txBody>
      </p:sp>
      <p:sp>
        <p:nvSpPr>
          <p:cNvPr id="5" name="Footer Placeholder 4"/>
          <p:cNvSpPr>
            <a:spLocks noGrp="1"/>
          </p:cNvSpPr>
          <p:nvPr>
            <p:ph type="ftr" sz="quarter" idx="3"/>
          </p:nvPr>
        </p:nvSpPr>
        <p:spPr>
          <a:xfrm>
            <a:off x="8075623" y="12712701"/>
            <a:ext cx="8227993"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7837" y="12712701"/>
            <a:ext cx="5485329"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1CC265F-5ABE-49D0-BD43-96A96ACF112F}" type="slidenum">
              <a:rPr lang="en-US" smtClean="0"/>
              <a:t>‹#›</a:t>
            </a:fld>
            <a:endParaRPr lang="en-US"/>
          </a:p>
        </p:txBody>
      </p:sp>
    </p:spTree>
    <p:extLst>
      <p:ext uri="{BB962C8B-B14F-4D97-AF65-F5344CB8AC3E}">
        <p14:creationId xmlns:p14="http://schemas.microsoft.com/office/powerpoint/2010/main" val="14961402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1828434"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923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group of children lying in a bed posing for the camera&#10;&#10;Description automatically generated">
            <a:extLst>
              <a:ext uri="{FF2B5EF4-FFF2-40B4-BE49-F238E27FC236}">
                <a16:creationId xmlns:a16="http://schemas.microsoft.com/office/drawing/2014/main" id="{97D45770-C0C8-49CE-A768-6862E8E5A3AE}"/>
              </a:ext>
            </a:extLst>
          </p:cNvPr>
          <p:cNvPicPr>
            <a:picLocks noChangeAspect="1"/>
          </p:cNvPicPr>
          <p:nvPr/>
        </p:nvPicPr>
        <p:blipFill rotWithShape="1">
          <a:blip r:embed="rId3"/>
          <a:srcRect l="9091" t="13765" r="-1" b="7184"/>
          <a:stretch/>
        </p:blipFill>
        <p:spPr>
          <a:xfrm>
            <a:off x="20" y="10"/>
            <a:ext cx="17333617" cy="13715990"/>
          </a:xfrm>
          <a:prstGeom prst="rect">
            <a:avLst/>
          </a:prstGeom>
        </p:spPr>
      </p:pic>
      <p:sp>
        <p:nvSpPr>
          <p:cNvPr id="37" name="Rectangle 3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1854" y="0"/>
            <a:ext cx="16957381" cy="13716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9FB80255-7A63-4005-A958-560F328B964B}"/>
              </a:ext>
            </a:extLst>
          </p:cNvPr>
          <p:cNvSpPr>
            <a:spLocks noGrp="1"/>
          </p:cNvSpPr>
          <p:nvPr>
            <p:ph type="ctrTitle"/>
          </p:nvPr>
        </p:nvSpPr>
        <p:spPr>
          <a:xfrm>
            <a:off x="15694134" y="2862206"/>
            <a:ext cx="8045148" cy="6231634"/>
          </a:xfrm>
        </p:spPr>
        <p:txBody>
          <a:bodyPr anchor="b">
            <a:normAutofit/>
          </a:bodyPr>
          <a:lstStyle/>
          <a:p>
            <a:pPr algn="l"/>
            <a:r>
              <a:rPr lang="en-US" sz="8900" b="1" i="0" dirty="0">
                <a:effectLst/>
                <a:latin typeface="Abadi" panose="020B0604020104020204" pitchFamily="34" charset="0"/>
              </a:rPr>
              <a:t>Special Trusts for Special People, Part 1</a:t>
            </a:r>
            <a:endParaRPr lang="en-US" sz="8900" dirty="0">
              <a:latin typeface="Abadi" panose="020B0604020104020204" pitchFamily="34" charset="0"/>
            </a:endParaRPr>
          </a:p>
        </p:txBody>
      </p:sp>
      <p:sp>
        <p:nvSpPr>
          <p:cNvPr id="17" name="Subtitle 16">
            <a:extLst>
              <a:ext uri="{FF2B5EF4-FFF2-40B4-BE49-F238E27FC236}">
                <a16:creationId xmlns:a16="http://schemas.microsoft.com/office/drawing/2014/main" id="{09CC6CAB-C96D-4D05-8A8E-E31E32AB28C0}"/>
              </a:ext>
            </a:extLst>
          </p:cNvPr>
          <p:cNvSpPr>
            <a:spLocks noGrp="1"/>
          </p:cNvSpPr>
          <p:nvPr>
            <p:ph type="subTitle" idx="1"/>
          </p:nvPr>
        </p:nvSpPr>
        <p:spPr>
          <a:xfrm>
            <a:off x="15694134" y="9745844"/>
            <a:ext cx="8045148" cy="1295802"/>
          </a:xfrm>
        </p:spPr>
        <p:txBody>
          <a:bodyPr>
            <a:normAutofit/>
          </a:bodyPr>
          <a:lstStyle/>
          <a:p>
            <a:r>
              <a:rPr lang="en-US" sz="4400" b="1" dirty="0"/>
              <a:t>Catherine Swiniarski</a:t>
            </a:r>
            <a:br>
              <a:rPr lang="en-US" sz="3700" dirty="0"/>
            </a:br>
            <a:r>
              <a:rPr lang="en-US" sz="3700" i="1" dirty="0"/>
              <a:t>Elder Law of Omaha</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57875" y="693720"/>
            <a:ext cx="292608" cy="1407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00228" y="9093840"/>
            <a:ext cx="8045149"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16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402D0C3-8E49-0F42-B13A-699A25B7CF11}"/>
              </a:ext>
            </a:extLst>
          </p:cNvPr>
          <p:cNvPicPr>
            <a:picLocks noGrp="1" noChangeAspect="1"/>
          </p:cNvPicPr>
          <p:nvPr>
            <p:ph type="pic" sz="quarter" idx="12"/>
          </p:nvPr>
        </p:nvPicPr>
        <p:blipFill rotWithShape="1">
          <a:blip r:embed="rId3"/>
          <a:srcRect t="28565" b="10554"/>
          <a:stretch/>
        </p:blipFill>
        <p:spPr>
          <a:xfrm>
            <a:off x="20" y="10"/>
            <a:ext cx="24379217" cy="742121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66AED804-ADA7-4158-B65A-524293F31DA9}"/>
              </a:ext>
            </a:extLst>
          </p:cNvPr>
          <p:cNvSpPr txBox="1"/>
          <p:nvPr/>
        </p:nvSpPr>
        <p:spPr>
          <a:xfrm>
            <a:off x="1676072" y="8361400"/>
            <a:ext cx="10513547" cy="2472880"/>
          </a:xfrm>
          <a:prstGeom prst="rect">
            <a:avLst/>
          </a:prstGeom>
          <a:noFill/>
        </p:spPr>
        <p:txBody>
          <a:bodyPr vert="horz" lIns="91440" tIns="45720" rIns="91440" bIns="45720" rtlCol="0" anchor="ctr">
            <a:normAutofit lnSpcReduction="10000"/>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HOW DO SPECIAL NEEDS TRUSTS AFFECT PUBLIC BENEFITS?</a:t>
            </a:r>
          </a:p>
        </p:txBody>
      </p:sp>
      <p:sp>
        <p:nvSpPr>
          <p:cNvPr id="3" name="Rectangle 2">
            <a:extLst>
              <a:ext uri="{FF2B5EF4-FFF2-40B4-BE49-F238E27FC236}">
                <a16:creationId xmlns:a16="http://schemas.microsoft.com/office/drawing/2014/main" id="{CB149401-4FED-4ECD-844F-72659FE56770}"/>
              </a:ext>
            </a:extLst>
          </p:cNvPr>
          <p:cNvSpPr/>
          <p:nvPr/>
        </p:nvSpPr>
        <p:spPr>
          <a:xfrm>
            <a:off x="12188825" y="8382719"/>
            <a:ext cx="11387867" cy="4401205"/>
          </a:xfrm>
          <a:prstGeom prst="rect">
            <a:avLst/>
          </a:prstGeom>
        </p:spPr>
        <p:txBody>
          <a:bodyPr wrap="square">
            <a:spAutoFit/>
          </a:bodyPr>
          <a:lstStyle/>
          <a:p>
            <a:pPr marL="571500" indent="-228600" defTabSz="914400">
              <a:buFont typeface="Arial" panose="020B0604020202020204" pitchFamily="34" charset="0"/>
              <a:buChar char="•"/>
            </a:pPr>
            <a:r>
              <a:rPr lang="en-US" sz="4000" dirty="0"/>
              <a:t>Third party trusts (trusts created by a will or by a parent, grandparent, or guardian with money that is NOT the money of the special needs person) will not cause Medicaid or SSI ineligibility, if properly spent on allowable goods or services. On the passing of the beneficiary, the money left in trust goes to the beneficiary’s heirs.</a:t>
            </a:r>
          </a:p>
        </p:txBody>
      </p:sp>
    </p:spTree>
    <p:extLst>
      <p:ext uri="{BB962C8B-B14F-4D97-AF65-F5344CB8AC3E}">
        <p14:creationId xmlns:p14="http://schemas.microsoft.com/office/powerpoint/2010/main" val="14933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402D0C3-8E49-0F42-B13A-699A25B7CF11}"/>
              </a:ext>
            </a:extLst>
          </p:cNvPr>
          <p:cNvPicPr>
            <a:picLocks noGrp="1" noChangeAspect="1"/>
          </p:cNvPicPr>
          <p:nvPr>
            <p:ph type="pic" sz="quarter" idx="12"/>
          </p:nvPr>
        </p:nvPicPr>
        <p:blipFill rotWithShape="1">
          <a:blip r:embed="rId3"/>
          <a:srcRect t="28565" b="10554"/>
          <a:stretch/>
        </p:blipFill>
        <p:spPr>
          <a:xfrm>
            <a:off x="20" y="10"/>
            <a:ext cx="24379217" cy="742121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66AED804-ADA7-4158-B65A-524293F31DA9}"/>
              </a:ext>
            </a:extLst>
          </p:cNvPr>
          <p:cNvSpPr txBox="1"/>
          <p:nvPr/>
        </p:nvSpPr>
        <p:spPr>
          <a:xfrm>
            <a:off x="1676072" y="8361400"/>
            <a:ext cx="10513547" cy="2472880"/>
          </a:xfrm>
          <a:prstGeom prst="rect">
            <a:avLst/>
          </a:prstGeom>
          <a:noFill/>
        </p:spPr>
        <p:txBody>
          <a:bodyPr vert="horz" lIns="91440" tIns="45720" rIns="91440" bIns="45720" rtlCol="0" anchor="ctr">
            <a:normAutofit lnSpcReduction="10000"/>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HOW DO SPECIAL NEEDS TRUSTS AFFECT PUBLIC BENEFITS?</a:t>
            </a:r>
          </a:p>
        </p:txBody>
      </p:sp>
      <p:sp>
        <p:nvSpPr>
          <p:cNvPr id="3" name="Rectangle 2">
            <a:extLst>
              <a:ext uri="{FF2B5EF4-FFF2-40B4-BE49-F238E27FC236}">
                <a16:creationId xmlns:a16="http://schemas.microsoft.com/office/drawing/2014/main" id="{CB149401-4FED-4ECD-844F-72659FE56770}"/>
              </a:ext>
            </a:extLst>
          </p:cNvPr>
          <p:cNvSpPr/>
          <p:nvPr/>
        </p:nvSpPr>
        <p:spPr>
          <a:xfrm>
            <a:off x="12188825" y="8382719"/>
            <a:ext cx="11387867" cy="3170099"/>
          </a:xfrm>
          <a:prstGeom prst="rect">
            <a:avLst/>
          </a:prstGeom>
        </p:spPr>
        <p:txBody>
          <a:bodyPr wrap="square">
            <a:spAutoFit/>
          </a:bodyPr>
          <a:lstStyle/>
          <a:p>
            <a:pPr marL="571500" indent="-228600" defTabSz="914400">
              <a:buFont typeface="Arial" panose="020B0604020202020204" pitchFamily="34" charset="0"/>
              <a:buChar char="•"/>
            </a:pPr>
            <a:r>
              <a:rPr lang="en-US" sz="4000" dirty="0"/>
              <a:t>First party trusts (trusts created with the beneficiary’s own money, for example, a personal injury settlement), must be more carefully spent, and money left goes back to Medicaid for estate recovery.</a:t>
            </a:r>
          </a:p>
        </p:txBody>
      </p:sp>
    </p:spTree>
    <p:extLst>
      <p:ext uri="{BB962C8B-B14F-4D97-AF65-F5344CB8AC3E}">
        <p14:creationId xmlns:p14="http://schemas.microsoft.com/office/powerpoint/2010/main" val="174016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21223D-B2EA-054D-B597-D84DB2C523C1}"/>
              </a:ext>
            </a:extLst>
          </p:cNvPr>
          <p:cNvPicPr>
            <a:picLocks noGrp="1" noChangeAspect="1"/>
          </p:cNvPicPr>
          <p:nvPr>
            <p:ph type="pic" sz="quarter" idx="10"/>
          </p:nvPr>
        </p:nvPicPr>
        <p:blipFill>
          <a:blip r:embed="rId3"/>
          <a:srcRect t="1054" b="1054"/>
          <a:stretch/>
        </p:blipFill>
        <p:spPr/>
      </p:pic>
      <p:sp>
        <p:nvSpPr>
          <p:cNvPr id="2" name="Title 4">
            <a:extLst>
              <a:ext uri="{FF2B5EF4-FFF2-40B4-BE49-F238E27FC236}">
                <a16:creationId xmlns:a16="http://schemas.microsoft.com/office/drawing/2014/main" id="{6F3FD73F-14C3-4AF0-8C39-FBA6CCF42073}"/>
              </a:ext>
            </a:extLst>
          </p:cNvPr>
          <p:cNvSpPr txBox="1">
            <a:spLocks/>
          </p:cNvSpPr>
          <p:nvPr/>
        </p:nvSpPr>
        <p:spPr>
          <a:xfrm>
            <a:off x="1303369" y="3255829"/>
            <a:ext cx="10139691" cy="1729946"/>
          </a:xfrm>
          <a:prstGeom prst="rect">
            <a:avLst/>
          </a:prstGeom>
        </p:spPr>
        <p:txBody>
          <a:bodyPr vert="horz" lIns="91440" tIns="45720" rIns="91440" bIns="45720" rtlCol="0" anchor="ctr">
            <a:normAutofit/>
          </a:bodyPr>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defTabSz="914400">
              <a:spcAft>
                <a:spcPts val="600"/>
              </a:spcAft>
            </a:pPr>
            <a:r>
              <a:rPr lang="en-US" sz="4400" b="1" spc="300" dirty="0">
                <a:latin typeface="Abadi" panose="020B0604020104020204" pitchFamily="34" charset="0"/>
              </a:rPr>
              <a:t>ADVANTAGES AND DISADVANTAGES OF SPECIAL NEEDS TRUSTS</a:t>
            </a:r>
          </a:p>
        </p:txBody>
      </p:sp>
      <p:sp>
        <p:nvSpPr>
          <p:cNvPr id="8" name="Content Placeholder 5">
            <a:extLst>
              <a:ext uri="{FF2B5EF4-FFF2-40B4-BE49-F238E27FC236}">
                <a16:creationId xmlns:a16="http://schemas.microsoft.com/office/drawing/2014/main" id="{325453B6-504E-4327-8D80-0A5DDDAF788A}"/>
              </a:ext>
            </a:extLst>
          </p:cNvPr>
          <p:cNvSpPr txBox="1">
            <a:spLocks/>
          </p:cNvSpPr>
          <p:nvPr/>
        </p:nvSpPr>
        <p:spPr>
          <a:xfrm>
            <a:off x="1122698" y="5275114"/>
            <a:ext cx="9934832" cy="8434531"/>
          </a:xfrm>
          <a:prstGeom prst="rect">
            <a:avLst/>
          </a:prstGeom>
        </p:spPr>
        <p:txBody>
          <a:bodyPr vert="horz" lIns="91440" tIns="45720" rIns="91440" bIns="45720" rtlCol="0" anchor="t">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686" indent="-457200" defTabSz="914400">
              <a:spcBef>
                <a:spcPts val="2400"/>
              </a:spcBef>
            </a:pPr>
            <a:r>
              <a:rPr lang="en-US" sz="3600" b="1" dirty="0"/>
              <a:t>Advantages – </a:t>
            </a:r>
            <a:r>
              <a:rPr lang="en-US" sz="3600" dirty="0"/>
              <a:t>allows a beneficiary to have more discretionary funds and not be over resources for public benefit programs. Also allows a trustee to control assets of a special needs person who may have limited capacity to deal with money.</a:t>
            </a:r>
          </a:p>
          <a:p>
            <a:pPr marL="685686" indent="-457200" defTabSz="914400">
              <a:spcBef>
                <a:spcPts val="2400"/>
              </a:spcBef>
            </a:pPr>
            <a:r>
              <a:rPr lang="en-US" sz="3600" b="1" dirty="0"/>
              <a:t>Disadvantages – </a:t>
            </a:r>
            <a:r>
              <a:rPr lang="en-US" sz="3600" dirty="0"/>
              <a:t>money in trust can only be spent on a limited range of goods and services, careful accountings must be kept, and the beneficiary has very limited access to the funds.</a:t>
            </a:r>
          </a:p>
        </p:txBody>
      </p:sp>
      <p:sp>
        <p:nvSpPr>
          <p:cNvPr id="9" name="Rectangle 8">
            <a:extLst>
              <a:ext uri="{FF2B5EF4-FFF2-40B4-BE49-F238E27FC236}">
                <a16:creationId xmlns:a16="http://schemas.microsoft.com/office/drawing/2014/main" id="{BBCA2D74-19DE-47E8-AE22-4B03E33B93DE}"/>
              </a:ext>
            </a:extLst>
          </p:cNvPr>
          <p:cNvSpPr/>
          <p:nvPr/>
        </p:nvSpPr>
        <p:spPr>
          <a:xfrm>
            <a:off x="0" y="-1"/>
            <a:ext cx="1576387" cy="169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10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ED8D330D-BE05-4331-993D-C81A314224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8713" y="482663"/>
            <a:ext cx="14366683" cy="3875339"/>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F0696F25-CE9A-4BFF-9749-07D7046C12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729"/>
          <a:stretch/>
        </p:blipFill>
        <p:spPr>
          <a:xfrm>
            <a:off x="11914174" y="5604762"/>
            <a:ext cx="9651745" cy="7727176"/>
          </a:xfrm>
          <a:prstGeom prst="rect">
            <a:avLst/>
          </a:prstGeom>
        </p:spPr>
      </p:pic>
      <p:sp>
        <p:nvSpPr>
          <p:cNvPr id="27" name="Rectangle 26">
            <a:extLst>
              <a:ext uri="{FF2B5EF4-FFF2-40B4-BE49-F238E27FC236}">
                <a16:creationId xmlns:a16="http://schemas.microsoft.com/office/drawing/2014/main" id="{4A46B901-921F-4B22-BB7B-CFF3BC3BF9A9}"/>
              </a:ext>
            </a:extLst>
          </p:cNvPr>
          <p:cNvSpPr/>
          <p:nvPr/>
        </p:nvSpPr>
        <p:spPr>
          <a:xfrm>
            <a:off x="0" y="4558083"/>
            <a:ext cx="24379238" cy="651061"/>
          </a:xfrm>
          <a:prstGeom prst="rect">
            <a:avLst/>
          </a:prstGeom>
          <a:solidFill>
            <a:srgbClr val="051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dirty="0">
              <a:solidFill>
                <a:prstClr val="white"/>
              </a:solidFill>
              <a:latin typeface="Calibri" panose="020F0502020204030204"/>
            </a:endParaRPr>
          </a:p>
        </p:txBody>
      </p:sp>
      <p:grpSp>
        <p:nvGrpSpPr>
          <p:cNvPr id="43" name="Group 42">
            <a:extLst>
              <a:ext uri="{FF2B5EF4-FFF2-40B4-BE49-F238E27FC236}">
                <a16:creationId xmlns:a16="http://schemas.microsoft.com/office/drawing/2014/main" id="{99870328-1203-4840-AC0E-FB41879DFEB8}"/>
              </a:ext>
            </a:extLst>
          </p:cNvPr>
          <p:cNvGrpSpPr/>
          <p:nvPr/>
        </p:nvGrpSpPr>
        <p:grpSpPr>
          <a:xfrm>
            <a:off x="2813322" y="5946943"/>
            <a:ext cx="8068598" cy="2053129"/>
            <a:chOff x="5484537" y="2286001"/>
            <a:chExt cx="3181027" cy="859626"/>
          </a:xfrm>
        </p:grpSpPr>
        <p:sp>
          <p:nvSpPr>
            <p:cNvPr id="47" name="Rectangle 46">
              <a:extLst>
                <a:ext uri="{FF2B5EF4-FFF2-40B4-BE49-F238E27FC236}">
                  <a16:creationId xmlns:a16="http://schemas.microsoft.com/office/drawing/2014/main" id="{69D14924-CA56-40F6-8C16-24132D148F3E}"/>
                </a:ext>
              </a:extLst>
            </p:cNvPr>
            <p:cNvSpPr/>
            <p:nvPr/>
          </p:nvSpPr>
          <p:spPr>
            <a:xfrm>
              <a:off x="5554012" y="2286001"/>
              <a:ext cx="3043981" cy="85962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dirty="0">
                <a:solidFill>
                  <a:prstClr val="white"/>
                </a:solidFill>
                <a:latin typeface="Calibri" panose="020F0502020204030204"/>
              </a:endParaRPr>
            </a:p>
          </p:txBody>
        </p:sp>
        <p:sp>
          <p:nvSpPr>
            <p:cNvPr id="48" name="TextBox 47">
              <a:extLst>
                <a:ext uri="{FF2B5EF4-FFF2-40B4-BE49-F238E27FC236}">
                  <a16:creationId xmlns:a16="http://schemas.microsoft.com/office/drawing/2014/main" id="{64CA9E20-3A36-4E2E-AC5F-CE48F60B1548}"/>
                </a:ext>
              </a:extLst>
            </p:cNvPr>
            <p:cNvSpPr txBox="1"/>
            <p:nvPr/>
          </p:nvSpPr>
          <p:spPr>
            <a:xfrm>
              <a:off x="5484537" y="2338418"/>
              <a:ext cx="3181027" cy="734413"/>
            </a:xfrm>
            <a:prstGeom prst="rect">
              <a:avLst/>
            </a:prstGeom>
            <a:noFill/>
          </p:spPr>
          <p:txBody>
            <a:bodyPr wrap="square" rtlCol="0">
              <a:spAutoFit/>
            </a:bodyPr>
            <a:lstStyle/>
            <a:p>
              <a:pPr algn="ctr" defTabSz="1828434"/>
              <a:r>
                <a:rPr lang="en-US" sz="3599" b="1" dirty="0">
                  <a:solidFill>
                    <a:prstClr val="black"/>
                  </a:solidFill>
                  <a:latin typeface="Arial" panose="020B0604020202020204" pitchFamily="34" charset="0"/>
                  <a:cs typeface="Arial" panose="020B0604020202020204" pitchFamily="34" charset="0"/>
                </a:rPr>
                <a:t>CATHERINE N. SWINIARSKI, J.D.</a:t>
              </a:r>
            </a:p>
            <a:p>
              <a:pPr algn="ctr" defTabSz="1828434"/>
              <a:r>
                <a:rPr lang="en-US" sz="2400" i="1" dirty="0">
                  <a:solidFill>
                    <a:prstClr val="black"/>
                  </a:solidFill>
                  <a:latin typeface="Arial" panose="020B0604020202020204" pitchFamily="34" charset="0"/>
                  <a:cs typeface="Arial" panose="020B0604020202020204" pitchFamily="34" charset="0"/>
                </a:rPr>
                <a:t>Managing Attorney and Owner</a:t>
              </a:r>
            </a:p>
            <a:p>
              <a:pPr algn="ctr" defTabSz="1828434"/>
              <a:endParaRPr lang="en-US" sz="2000" i="1" dirty="0">
                <a:solidFill>
                  <a:prstClr val="black"/>
                </a:solidFill>
                <a:latin typeface="Arial" panose="020B0604020202020204" pitchFamily="34" charset="0"/>
                <a:cs typeface="Arial" panose="020B0604020202020204" pitchFamily="34" charset="0"/>
              </a:endParaRPr>
            </a:p>
            <a:p>
              <a:pPr algn="ctr" defTabSz="1828434"/>
              <a:r>
                <a:rPr lang="en-US" sz="2799" dirty="0">
                  <a:solidFill>
                    <a:prstClr val="black"/>
                  </a:solidFill>
                  <a:latin typeface="Arial" panose="020B0604020202020204" pitchFamily="34" charset="0"/>
                  <a:cs typeface="Arial" panose="020B0604020202020204" pitchFamily="34" charset="0"/>
                </a:rPr>
                <a:t>LICENSED IN NEBRASKA &amp; IOWA</a:t>
              </a:r>
            </a:p>
          </p:txBody>
        </p:sp>
      </p:grpSp>
      <p:grpSp>
        <p:nvGrpSpPr>
          <p:cNvPr id="42" name="Group 41">
            <a:extLst>
              <a:ext uri="{FF2B5EF4-FFF2-40B4-BE49-F238E27FC236}">
                <a16:creationId xmlns:a16="http://schemas.microsoft.com/office/drawing/2014/main" id="{941A70C3-1F7A-431E-B2A1-C7681DA91164}"/>
              </a:ext>
            </a:extLst>
          </p:cNvPr>
          <p:cNvGrpSpPr/>
          <p:nvPr/>
        </p:nvGrpSpPr>
        <p:grpSpPr>
          <a:xfrm>
            <a:off x="2813322" y="8441786"/>
            <a:ext cx="8068598" cy="2053129"/>
            <a:chOff x="5484537" y="2286001"/>
            <a:chExt cx="3181027" cy="859626"/>
          </a:xfrm>
        </p:grpSpPr>
        <p:sp>
          <p:nvSpPr>
            <p:cNvPr id="57" name="Rectangle 56">
              <a:extLst>
                <a:ext uri="{FF2B5EF4-FFF2-40B4-BE49-F238E27FC236}">
                  <a16:creationId xmlns:a16="http://schemas.microsoft.com/office/drawing/2014/main" id="{49CE0881-EFC7-4DA4-BCED-9AA27A0F1607}"/>
                </a:ext>
              </a:extLst>
            </p:cNvPr>
            <p:cNvSpPr/>
            <p:nvPr/>
          </p:nvSpPr>
          <p:spPr>
            <a:xfrm>
              <a:off x="5554012" y="2286001"/>
              <a:ext cx="3043981" cy="85962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dirty="0">
                <a:solidFill>
                  <a:prstClr val="white"/>
                </a:solidFill>
                <a:latin typeface="Calibri" panose="020F0502020204030204"/>
              </a:endParaRPr>
            </a:p>
          </p:txBody>
        </p:sp>
        <p:sp>
          <p:nvSpPr>
            <p:cNvPr id="58" name="TextBox 57">
              <a:extLst>
                <a:ext uri="{FF2B5EF4-FFF2-40B4-BE49-F238E27FC236}">
                  <a16:creationId xmlns:a16="http://schemas.microsoft.com/office/drawing/2014/main" id="{411B8374-1CDD-4D39-B4EE-0251B5E9964F}"/>
                </a:ext>
              </a:extLst>
            </p:cNvPr>
            <p:cNvSpPr txBox="1"/>
            <p:nvPr/>
          </p:nvSpPr>
          <p:spPr>
            <a:xfrm>
              <a:off x="5484537" y="2338418"/>
              <a:ext cx="3181027" cy="734413"/>
            </a:xfrm>
            <a:prstGeom prst="rect">
              <a:avLst/>
            </a:prstGeom>
            <a:noFill/>
          </p:spPr>
          <p:txBody>
            <a:bodyPr wrap="square" rtlCol="0">
              <a:spAutoFit/>
            </a:bodyPr>
            <a:lstStyle/>
            <a:p>
              <a:pPr algn="ctr" defTabSz="1828434"/>
              <a:r>
                <a:rPr lang="en-US" sz="3599" b="1" dirty="0">
                  <a:solidFill>
                    <a:prstClr val="black"/>
                  </a:solidFill>
                  <a:latin typeface="Arial" panose="020B0604020202020204" pitchFamily="34" charset="0"/>
                  <a:cs typeface="Arial" panose="020B0604020202020204" pitchFamily="34" charset="0"/>
                </a:rPr>
                <a:t>NICK HALBUR, J.D.</a:t>
              </a:r>
            </a:p>
            <a:p>
              <a:pPr algn="ctr" defTabSz="1828434"/>
              <a:r>
                <a:rPr lang="en-US" sz="2400" i="1" dirty="0">
                  <a:solidFill>
                    <a:prstClr val="black"/>
                  </a:solidFill>
                  <a:latin typeface="Arial" panose="020B0604020202020204" pitchFamily="34" charset="0"/>
                  <a:cs typeface="Arial" panose="020B0604020202020204" pitchFamily="34" charset="0"/>
                </a:rPr>
                <a:t>Senior Attorney</a:t>
              </a:r>
            </a:p>
            <a:p>
              <a:pPr algn="ctr" defTabSz="1828434"/>
              <a:endParaRPr lang="en-US" sz="2000" i="1" dirty="0">
                <a:solidFill>
                  <a:prstClr val="black"/>
                </a:solidFill>
                <a:latin typeface="Arial" panose="020B0604020202020204" pitchFamily="34" charset="0"/>
                <a:cs typeface="Arial" panose="020B0604020202020204" pitchFamily="34" charset="0"/>
              </a:endParaRPr>
            </a:p>
            <a:p>
              <a:pPr algn="ctr" defTabSz="1828434"/>
              <a:r>
                <a:rPr lang="en-US" sz="2799" dirty="0">
                  <a:solidFill>
                    <a:prstClr val="black"/>
                  </a:solidFill>
                  <a:latin typeface="Arial" panose="020B0604020202020204" pitchFamily="34" charset="0"/>
                  <a:cs typeface="Arial" panose="020B0604020202020204" pitchFamily="34" charset="0"/>
                </a:rPr>
                <a:t>LICENSED IN NEBRASKA &amp; IOWA</a:t>
              </a:r>
            </a:p>
          </p:txBody>
        </p:sp>
      </p:grpSp>
      <p:grpSp>
        <p:nvGrpSpPr>
          <p:cNvPr id="59" name="Group 58">
            <a:extLst>
              <a:ext uri="{FF2B5EF4-FFF2-40B4-BE49-F238E27FC236}">
                <a16:creationId xmlns:a16="http://schemas.microsoft.com/office/drawing/2014/main" id="{C04131A5-92E1-4D3F-AA7B-FFB3F791171A}"/>
              </a:ext>
            </a:extLst>
          </p:cNvPr>
          <p:cNvGrpSpPr/>
          <p:nvPr/>
        </p:nvGrpSpPr>
        <p:grpSpPr>
          <a:xfrm>
            <a:off x="2813322" y="10936631"/>
            <a:ext cx="8068598" cy="2053129"/>
            <a:chOff x="5484537" y="2286001"/>
            <a:chExt cx="3181027" cy="859626"/>
          </a:xfrm>
        </p:grpSpPr>
        <p:sp>
          <p:nvSpPr>
            <p:cNvPr id="60" name="Rectangle 59">
              <a:extLst>
                <a:ext uri="{FF2B5EF4-FFF2-40B4-BE49-F238E27FC236}">
                  <a16:creationId xmlns:a16="http://schemas.microsoft.com/office/drawing/2014/main" id="{AE5007B1-FF15-461E-90E0-8D7A6ACEA389}"/>
                </a:ext>
              </a:extLst>
            </p:cNvPr>
            <p:cNvSpPr/>
            <p:nvPr/>
          </p:nvSpPr>
          <p:spPr>
            <a:xfrm>
              <a:off x="5554012" y="2286001"/>
              <a:ext cx="3043981" cy="85962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dirty="0">
                <a:solidFill>
                  <a:prstClr val="white"/>
                </a:solidFill>
                <a:latin typeface="Calibri" panose="020F0502020204030204"/>
              </a:endParaRPr>
            </a:p>
          </p:txBody>
        </p:sp>
        <p:sp>
          <p:nvSpPr>
            <p:cNvPr id="61" name="TextBox 60">
              <a:extLst>
                <a:ext uri="{FF2B5EF4-FFF2-40B4-BE49-F238E27FC236}">
                  <a16:creationId xmlns:a16="http://schemas.microsoft.com/office/drawing/2014/main" id="{4B47EC86-9447-4732-A422-F273B4715B1D}"/>
                </a:ext>
              </a:extLst>
            </p:cNvPr>
            <p:cNvSpPr txBox="1"/>
            <p:nvPr/>
          </p:nvSpPr>
          <p:spPr>
            <a:xfrm>
              <a:off x="5484537" y="2338418"/>
              <a:ext cx="3181027" cy="734413"/>
            </a:xfrm>
            <a:prstGeom prst="rect">
              <a:avLst/>
            </a:prstGeom>
            <a:noFill/>
          </p:spPr>
          <p:txBody>
            <a:bodyPr wrap="square" rtlCol="0">
              <a:spAutoFit/>
            </a:bodyPr>
            <a:lstStyle/>
            <a:p>
              <a:pPr algn="ctr" defTabSz="1828434"/>
              <a:r>
                <a:rPr lang="en-US" sz="3599" b="1" dirty="0">
                  <a:solidFill>
                    <a:prstClr val="black"/>
                  </a:solidFill>
                  <a:latin typeface="Arial" panose="020B0604020202020204" pitchFamily="34" charset="0"/>
                  <a:cs typeface="Arial" panose="020B0604020202020204" pitchFamily="34" charset="0"/>
                </a:rPr>
                <a:t>SAMANTHA S. D’ANGELO, J.D.</a:t>
              </a:r>
            </a:p>
            <a:p>
              <a:pPr algn="ctr" defTabSz="1828434"/>
              <a:r>
                <a:rPr lang="en-US" sz="2400" i="1" dirty="0">
                  <a:solidFill>
                    <a:prstClr val="black"/>
                  </a:solidFill>
                  <a:latin typeface="Arial" panose="020B0604020202020204" pitchFamily="34" charset="0"/>
                  <a:cs typeface="Arial" panose="020B0604020202020204" pitchFamily="34" charset="0"/>
                </a:rPr>
                <a:t>Associate Attorney</a:t>
              </a:r>
            </a:p>
            <a:p>
              <a:pPr algn="ctr" defTabSz="1828434"/>
              <a:endParaRPr lang="en-US" sz="2000" i="1" dirty="0">
                <a:solidFill>
                  <a:prstClr val="black"/>
                </a:solidFill>
                <a:latin typeface="Arial" panose="020B0604020202020204" pitchFamily="34" charset="0"/>
                <a:cs typeface="Arial" panose="020B0604020202020204" pitchFamily="34" charset="0"/>
              </a:endParaRPr>
            </a:p>
            <a:p>
              <a:pPr algn="ctr" defTabSz="1828434"/>
              <a:r>
                <a:rPr lang="en-US" sz="2799" dirty="0">
                  <a:solidFill>
                    <a:prstClr val="black"/>
                  </a:solidFill>
                  <a:latin typeface="Arial" panose="020B0604020202020204" pitchFamily="34" charset="0"/>
                  <a:cs typeface="Arial" panose="020B0604020202020204" pitchFamily="34" charset="0"/>
                </a:rPr>
                <a:t>LICENSED IN NEBRASKA</a:t>
              </a:r>
            </a:p>
          </p:txBody>
        </p:sp>
      </p:grpSp>
    </p:spTree>
    <p:extLst>
      <p:ext uri="{BB962C8B-B14F-4D97-AF65-F5344CB8AC3E}">
        <p14:creationId xmlns:p14="http://schemas.microsoft.com/office/powerpoint/2010/main" val="28395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40"/>
            <a:ext cx="24373143" cy="137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defRPr/>
            </a:pPr>
            <a:endParaRPr lang="en-US" sz="3599">
              <a:solidFill>
                <a:prstClr val="white"/>
              </a:solidFill>
              <a:latin typeface="Calibri" panose="020F0502020204030204"/>
            </a:endParaRPr>
          </a:p>
        </p:txBody>
      </p:sp>
      <p:sp>
        <p:nvSpPr>
          <p:cNvPr id="8" name="Title 1">
            <a:extLst>
              <a:ext uri="{FF2B5EF4-FFF2-40B4-BE49-F238E27FC236}">
                <a16:creationId xmlns:a16="http://schemas.microsoft.com/office/drawing/2014/main" id="{562E1D41-7880-4658-AA9B-D8B882A4408D}"/>
              </a:ext>
            </a:extLst>
          </p:cNvPr>
          <p:cNvSpPr txBox="1">
            <a:spLocks/>
          </p:cNvSpPr>
          <p:nvPr/>
        </p:nvSpPr>
        <p:spPr>
          <a:xfrm>
            <a:off x="1279909" y="651951"/>
            <a:ext cx="12306114" cy="3912918"/>
          </a:xfrm>
          <a:prstGeom prst="rect">
            <a:avLst/>
          </a:prstGeom>
        </p:spPr>
        <p:txBody>
          <a:bodyPr vert="horz" lIns="182844" tIns="91422" rIns="182844" bIns="91422"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434">
              <a:spcAft>
                <a:spcPts val="1200"/>
              </a:spcAft>
              <a:defRPr/>
            </a:pPr>
            <a:r>
              <a:rPr lang="en-US" sz="4799" b="1" spc="240" dirty="0">
                <a:solidFill>
                  <a:prstClr val="black"/>
                </a:solidFill>
                <a:latin typeface="Arial Black" panose="020B0A04020102020204" pitchFamily="34" charset="0"/>
              </a:rPr>
              <a:t>ELDER LAW OF OMAHA</a:t>
            </a:r>
            <a:br>
              <a:rPr lang="en-US" sz="4799" b="1" spc="240" dirty="0">
                <a:solidFill>
                  <a:prstClr val="black"/>
                </a:solidFill>
                <a:latin typeface="Arial Black" panose="020B0A04020102020204" pitchFamily="34" charset="0"/>
              </a:rPr>
            </a:br>
            <a:r>
              <a:rPr lang="en-US" sz="4799" spc="240" dirty="0">
                <a:solidFill>
                  <a:prstClr val="black"/>
                </a:solidFill>
                <a:latin typeface="Arial" panose="020B0604020202020204" pitchFamily="34" charset="0"/>
                <a:cs typeface="Arial" panose="020B0604020202020204" pitchFamily="34" charset="0"/>
              </a:rPr>
              <a:t>Catherine N. Swiniarski</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910" y="5174317"/>
            <a:ext cx="6948083" cy="36569"/>
          </a:xfrm>
          <a:custGeom>
            <a:avLst/>
            <a:gdLst>
              <a:gd name="connsiteX0" fmla="*/ 0 w 6948083"/>
              <a:gd name="connsiteY0" fmla="*/ 0 h 36569"/>
              <a:gd name="connsiteX1" fmla="*/ 625327 w 6948083"/>
              <a:gd name="connsiteY1" fmla="*/ 0 h 36569"/>
              <a:gd name="connsiteX2" fmla="*/ 1181174 w 6948083"/>
              <a:gd name="connsiteY2" fmla="*/ 0 h 36569"/>
              <a:gd name="connsiteX3" fmla="*/ 1945463 w 6948083"/>
              <a:gd name="connsiteY3" fmla="*/ 0 h 36569"/>
              <a:gd name="connsiteX4" fmla="*/ 2709752 w 6948083"/>
              <a:gd name="connsiteY4" fmla="*/ 0 h 36569"/>
              <a:gd name="connsiteX5" fmla="*/ 3404561 w 6948083"/>
              <a:gd name="connsiteY5" fmla="*/ 0 h 36569"/>
              <a:gd name="connsiteX6" fmla="*/ 3890926 w 6948083"/>
              <a:gd name="connsiteY6" fmla="*/ 0 h 36569"/>
              <a:gd name="connsiteX7" fmla="*/ 4655216 w 6948083"/>
              <a:gd name="connsiteY7" fmla="*/ 0 h 36569"/>
              <a:gd name="connsiteX8" fmla="*/ 5141581 w 6948083"/>
              <a:gd name="connsiteY8" fmla="*/ 0 h 36569"/>
              <a:gd name="connsiteX9" fmla="*/ 5627947 w 6948083"/>
              <a:gd name="connsiteY9" fmla="*/ 0 h 36569"/>
              <a:gd name="connsiteX10" fmla="*/ 6948083 w 6948083"/>
              <a:gd name="connsiteY10" fmla="*/ 0 h 36569"/>
              <a:gd name="connsiteX11" fmla="*/ 6948083 w 6948083"/>
              <a:gd name="connsiteY11" fmla="*/ 36569 h 36569"/>
              <a:gd name="connsiteX12" fmla="*/ 6114313 w 6948083"/>
              <a:gd name="connsiteY12" fmla="*/ 36569 h 36569"/>
              <a:gd name="connsiteX13" fmla="*/ 5419505 w 6948083"/>
              <a:gd name="connsiteY13" fmla="*/ 36569 h 36569"/>
              <a:gd name="connsiteX14" fmla="*/ 4585735 w 6948083"/>
              <a:gd name="connsiteY14" fmla="*/ 36569 h 36569"/>
              <a:gd name="connsiteX15" fmla="*/ 4029888 w 6948083"/>
              <a:gd name="connsiteY15" fmla="*/ 36569 h 36569"/>
              <a:gd name="connsiteX16" fmla="*/ 3335080 w 6948083"/>
              <a:gd name="connsiteY16" fmla="*/ 36569 h 36569"/>
              <a:gd name="connsiteX17" fmla="*/ 2501310 w 6948083"/>
              <a:gd name="connsiteY17" fmla="*/ 36569 h 36569"/>
              <a:gd name="connsiteX18" fmla="*/ 1875982 w 6948083"/>
              <a:gd name="connsiteY18" fmla="*/ 36569 h 36569"/>
              <a:gd name="connsiteX19" fmla="*/ 1042212 w 6948083"/>
              <a:gd name="connsiteY19" fmla="*/ 36569 h 36569"/>
              <a:gd name="connsiteX20" fmla="*/ 0 w 6948083"/>
              <a:gd name="connsiteY20" fmla="*/ 36569 h 36569"/>
              <a:gd name="connsiteX21" fmla="*/ 0 w 6948083"/>
              <a:gd name="connsiteY21" fmla="*/ 0 h 3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48083" h="36569" fill="none" extrusionOk="0">
                <a:moveTo>
                  <a:pt x="0" y="0"/>
                </a:moveTo>
                <a:cubicBezTo>
                  <a:pt x="169841" y="-27173"/>
                  <a:pt x="331769" y="22725"/>
                  <a:pt x="625327" y="0"/>
                </a:cubicBezTo>
                <a:cubicBezTo>
                  <a:pt x="918885" y="-22725"/>
                  <a:pt x="950697" y="19775"/>
                  <a:pt x="1181174" y="0"/>
                </a:cubicBezTo>
                <a:cubicBezTo>
                  <a:pt x="1411651" y="-19775"/>
                  <a:pt x="1767755" y="-16922"/>
                  <a:pt x="1945463" y="0"/>
                </a:cubicBezTo>
                <a:cubicBezTo>
                  <a:pt x="2123171" y="16922"/>
                  <a:pt x="2344344" y="-37340"/>
                  <a:pt x="2709752" y="0"/>
                </a:cubicBezTo>
                <a:cubicBezTo>
                  <a:pt x="3075160" y="37340"/>
                  <a:pt x="3124816" y="26497"/>
                  <a:pt x="3404561" y="0"/>
                </a:cubicBezTo>
                <a:cubicBezTo>
                  <a:pt x="3684306" y="-26497"/>
                  <a:pt x="3670984" y="-16727"/>
                  <a:pt x="3890926" y="0"/>
                </a:cubicBezTo>
                <a:cubicBezTo>
                  <a:pt x="4110868" y="16727"/>
                  <a:pt x="4401054" y="1292"/>
                  <a:pt x="4655216" y="0"/>
                </a:cubicBezTo>
                <a:cubicBezTo>
                  <a:pt x="4909378" y="-1292"/>
                  <a:pt x="5036226" y="5882"/>
                  <a:pt x="5141581" y="0"/>
                </a:cubicBezTo>
                <a:cubicBezTo>
                  <a:pt x="5246937" y="-5882"/>
                  <a:pt x="5427328" y="-4117"/>
                  <a:pt x="5627947" y="0"/>
                </a:cubicBezTo>
                <a:cubicBezTo>
                  <a:pt x="5828566" y="4117"/>
                  <a:pt x="6337679" y="30216"/>
                  <a:pt x="6948083" y="0"/>
                </a:cubicBezTo>
                <a:cubicBezTo>
                  <a:pt x="6948613" y="12383"/>
                  <a:pt x="6949066" y="28739"/>
                  <a:pt x="6948083" y="36569"/>
                </a:cubicBezTo>
                <a:cubicBezTo>
                  <a:pt x="6635953" y="40086"/>
                  <a:pt x="6366603" y="11244"/>
                  <a:pt x="6114313" y="36569"/>
                </a:cubicBezTo>
                <a:cubicBezTo>
                  <a:pt x="5862023" y="61895"/>
                  <a:pt x="5744626" y="60646"/>
                  <a:pt x="5419505" y="36569"/>
                </a:cubicBezTo>
                <a:cubicBezTo>
                  <a:pt x="5094384" y="12492"/>
                  <a:pt x="4904483" y="77373"/>
                  <a:pt x="4585735" y="36569"/>
                </a:cubicBezTo>
                <a:cubicBezTo>
                  <a:pt x="4266987" y="-4235"/>
                  <a:pt x="4182426" y="62342"/>
                  <a:pt x="4029888" y="36569"/>
                </a:cubicBezTo>
                <a:cubicBezTo>
                  <a:pt x="3877350" y="10796"/>
                  <a:pt x="3504514" y="58784"/>
                  <a:pt x="3335080" y="36569"/>
                </a:cubicBezTo>
                <a:cubicBezTo>
                  <a:pt x="3165646" y="14354"/>
                  <a:pt x="2712303" y="25487"/>
                  <a:pt x="2501310" y="36569"/>
                </a:cubicBezTo>
                <a:cubicBezTo>
                  <a:pt x="2290317" y="47652"/>
                  <a:pt x="2156507" y="42002"/>
                  <a:pt x="1875982" y="36569"/>
                </a:cubicBezTo>
                <a:cubicBezTo>
                  <a:pt x="1595457" y="31136"/>
                  <a:pt x="1378032" y="21664"/>
                  <a:pt x="1042212" y="36569"/>
                </a:cubicBezTo>
                <a:cubicBezTo>
                  <a:pt x="706392" y="51475"/>
                  <a:pt x="314382" y="68875"/>
                  <a:pt x="0" y="36569"/>
                </a:cubicBezTo>
                <a:cubicBezTo>
                  <a:pt x="726" y="27279"/>
                  <a:pt x="-549" y="13018"/>
                  <a:pt x="0" y="0"/>
                </a:cubicBezTo>
                <a:close/>
              </a:path>
              <a:path w="6948083" h="36569" stroke="0" extrusionOk="0">
                <a:moveTo>
                  <a:pt x="0" y="0"/>
                </a:moveTo>
                <a:cubicBezTo>
                  <a:pt x="135262" y="13859"/>
                  <a:pt x="415912" y="20577"/>
                  <a:pt x="555847" y="0"/>
                </a:cubicBezTo>
                <a:cubicBezTo>
                  <a:pt x="695782" y="-20577"/>
                  <a:pt x="1128857" y="40515"/>
                  <a:pt x="1389617" y="0"/>
                </a:cubicBezTo>
                <a:cubicBezTo>
                  <a:pt x="1650377" y="-40515"/>
                  <a:pt x="1709420" y="-2418"/>
                  <a:pt x="1875982" y="0"/>
                </a:cubicBezTo>
                <a:cubicBezTo>
                  <a:pt x="2042545" y="2418"/>
                  <a:pt x="2206330" y="-13824"/>
                  <a:pt x="2362348" y="0"/>
                </a:cubicBezTo>
                <a:cubicBezTo>
                  <a:pt x="2518366" y="13824"/>
                  <a:pt x="2861009" y="709"/>
                  <a:pt x="3057157" y="0"/>
                </a:cubicBezTo>
                <a:cubicBezTo>
                  <a:pt x="3253305" y="-709"/>
                  <a:pt x="3554284" y="-23547"/>
                  <a:pt x="3682484" y="0"/>
                </a:cubicBezTo>
                <a:cubicBezTo>
                  <a:pt x="3810684" y="23547"/>
                  <a:pt x="4131550" y="15034"/>
                  <a:pt x="4446773" y="0"/>
                </a:cubicBezTo>
                <a:cubicBezTo>
                  <a:pt x="4761996" y="-15034"/>
                  <a:pt x="4885350" y="11787"/>
                  <a:pt x="5002620" y="0"/>
                </a:cubicBezTo>
                <a:cubicBezTo>
                  <a:pt x="5119890" y="-11787"/>
                  <a:pt x="5484477" y="-8006"/>
                  <a:pt x="5836390" y="0"/>
                </a:cubicBezTo>
                <a:cubicBezTo>
                  <a:pt x="6188303" y="8006"/>
                  <a:pt x="6434319" y="-18980"/>
                  <a:pt x="6948083" y="0"/>
                </a:cubicBezTo>
                <a:cubicBezTo>
                  <a:pt x="6947666" y="13129"/>
                  <a:pt x="6946303" y="27425"/>
                  <a:pt x="6948083" y="36569"/>
                </a:cubicBezTo>
                <a:cubicBezTo>
                  <a:pt x="6765880" y="48285"/>
                  <a:pt x="6601173" y="41739"/>
                  <a:pt x="6392236" y="36569"/>
                </a:cubicBezTo>
                <a:cubicBezTo>
                  <a:pt x="6183299" y="31399"/>
                  <a:pt x="6000535" y="27254"/>
                  <a:pt x="5836390" y="36569"/>
                </a:cubicBezTo>
                <a:cubicBezTo>
                  <a:pt x="5672245" y="45884"/>
                  <a:pt x="5452635" y="37899"/>
                  <a:pt x="5211062" y="36569"/>
                </a:cubicBezTo>
                <a:cubicBezTo>
                  <a:pt x="4969489" y="35239"/>
                  <a:pt x="4824002" y="58964"/>
                  <a:pt x="4724696" y="36569"/>
                </a:cubicBezTo>
                <a:cubicBezTo>
                  <a:pt x="4625390" y="14174"/>
                  <a:pt x="4231726" y="37734"/>
                  <a:pt x="4099369" y="36569"/>
                </a:cubicBezTo>
                <a:cubicBezTo>
                  <a:pt x="3967012" y="35404"/>
                  <a:pt x="3806068" y="11040"/>
                  <a:pt x="3543522" y="36569"/>
                </a:cubicBezTo>
                <a:cubicBezTo>
                  <a:pt x="3280976" y="62098"/>
                  <a:pt x="2958504" y="69729"/>
                  <a:pt x="2709752" y="36569"/>
                </a:cubicBezTo>
                <a:cubicBezTo>
                  <a:pt x="2461000" y="3410"/>
                  <a:pt x="2119887" y="17221"/>
                  <a:pt x="1945463" y="36569"/>
                </a:cubicBezTo>
                <a:cubicBezTo>
                  <a:pt x="1771039" y="55917"/>
                  <a:pt x="1685682" y="54766"/>
                  <a:pt x="1459097" y="36569"/>
                </a:cubicBezTo>
                <a:cubicBezTo>
                  <a:pt x="1232512" y="18372"/>
                  <a:pt x="1051916" y="17391"/>
                  <a:pt x="764289" y="36569"/>
                </a:cubicBezTo>
                <a:cubicBezTo>
                  <a:pt x="476662" y="55747"/>
                  <a:pt x="312748" y="8143"/>
                  <a:pt x="0" y="36569"/>
                </a:cubicBezTo>
                <a:cubicBezTo>
                  <a:pt x="1157" y="23335"/>
                  <a:pt x="1505" y="1024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defRPr/>
            </a:pPr>
            <a:endParaRPr lang="en-US" sz="3599">
              <a:solidFill>
                <a:prstClr val="white"/>
              </a:solidFill>
              <a:latin typeface="Calibri" panose="020F0502020204030204"/>
            </a:endParaRPr>
          </a:p>
        </p:txBody>
      </p:sp>
      <p:sp>
        <p:nvSpPr>
          <p:cNvPr id="16" name="TextBox 15"/>
          <p:cNvSpPr txBox="1"/>
          <p:nvPr/>
        </p:nvSpPr>
        <p:spPr>
          <a:xfrm>
            <a:off x="1279911" y="5746015"/>
            <a:ext cx="8485520" cy="6640039"/>
          </a:xfrm>
          <a:prstGeom prst="rect">
            <a:avLst/>
          </a:prstGeom>
        </p:spPr>
        <p:txBody>
          <a:bodyPr vert="horz" lIns="182844" tIns="91422" rIns="182844" bIns="91422" rtlCol="0">
            <a:normAutofit/>
          </a:bodyPr>
          <a:lstStyle/>
          <a:p>
            <a:pPr marL="571386" indent="-457109" defTabSz="1828434">
              <a:lnSpc>
                <a:spcPct val="90000"/>
              </a:lnSpc>
              <a:spcAft>
                <a:spcPts val="1200"/>
              </a:spcAft>
              <a:buClr>
                <a:srgbClr val="051E33"/>
              </a:buClr>
              <a:buFont typeface="Arial" panose="020B0604020202020204" pitchFamily="34" charset="0"/>
              <a:buChar char="•"/>
              <a:defRPr/>
            </a:pPr>
            <a:r>
              <a:rPr lang="en-US" sz="3999" dirty="0">
                <a:solidFill>
                  <a:prstClr val="black"/>
                </a:solidFill>
                <a:latin typeface="Calibri" panose="020F0502020204030204"/>
              </a:rPr>
              <a:t>Graduated from Creighton University School of Law in 1986</a:t>
            </a:r>
          </a:p>
          <a:p>
            <a:pPr marL="571386" indent="-457109" defTabSz="1828434">
              <a:lnSpc>
                <a:spcPct val="90000"/>
              </a:lnSpc>
              <a:spcAft>
                <a:spcPts val="1200"/>
              </a:spcAft>
              <a:buClr>
                <a:srgbClr val="051E33"/>
              </a:buClr>
              <a:buFont typeface="Arial" panose="020B0604020202020204" pitchFamily="34" charset="0"/>
              <a:buChar char="•"/>
              <a:defRPr/>
            </a:pPr>
            <a:endParaRPr lang="en-US" sz="3999" dirty="0">
              <a:solidFill>
                <a:prstClr val="black"/>
              </a:solidFill>
              <a:latin typeface="Calibri" panose="020F0502020204030204"/>
            </a:endParaRPr>
          </a:p>
          <a:p>
            <a:pPr marL="571386" indent="-457109" defTabSz="1828434">
              <a:lnSpc>
                <a:spcPct val="90000"/>
              </a:lnSpc>
              <a:spcAft>
                <a:spcPts val="1200"/>
              </a:spcAft>
              <a:buClr>
                <a:srgbClr val="051E33"/>
              </a:buClr>
              <a:buFont typeface="Arial" panose="020B0604020202020204" pitchFamily="34" charset="0"/>
              <a:buChar char="•"/>
              <a:defRPr/>
            </a:pPr>
            <a:r>
              <a:rPr lang="en-US" sz="3999" dirty="0">
                <a:solidFill>
                  <a:prstClr val="black"/>
                </a:solidFill>
                <a:latin typeface="Calibri" panose="020F0502020204030204"/>
              </a:rPr>
              <a:t>Member of the Nebraska &amp; Iowa Bar Associations</a:t>
            </a:r>
          </a:p>
          <a:p>
            <a:pPr marL="571386" indent="-457109" defTabSz="1828434">
              <a:lnSpc>
                <a:spcPct val="90000"/>
              </a:lnSpc>
              <a:spcAft>
                <a:spcPts val="1200"/>
              </a:spcAft>
              <a:buClr>
                <a:srgbClr val="051E33"/>
              </a:buClr>
              <a:buFont typeface="Arial" panose="020B0604020202020204" pitchFamily="34" charset="0"/>
              <a:buChar char="•"/>
              <a:defRPr/>
            </a:pPr>
            <a:endParaRPr lang="en-US" sz="3999" dirty="0">
              <a:solidFill>
                <a:prstClr val="black"/>
              </a:solidFill>
              <a:latin typeface="Calibri" panose="020F0502020204030204"/>
            </a:endParaRPr>
          </a:p>
          <a:p>
            <a:pPr marL="571386" indent="-457109" defTabSz="1828434">
              <a:lnSpc>
                <a:spcPct val="90000"/>
              </a:lnSpc>
              <a:spcAft>
                <a:spcPts val="1200"/>
              </a:spcAft>
              <a:buClr>
                <a:srgbClr val="051E33"/>
              </a:buClr>
              <a:buFont typeface="Arial" panose="020B0604020202020204" pitchFamily="34" charset="0"/>
              <a:buChar char="•"/>
              <a:defRPr/>
            </a:pPr>
            <a:r>
              <a:rPr lang="en-US" sz="3999" dirty="0">
                <a:solidFill>
                  <a:prstClr val="black"/>
                </a:solidFill>
                <a:latin typeface="Calibri" panose="020F0502020204030204"/>
              </a:rPr>
              <a:t>Member of the Elder Counsel and National Academy of Elder Law Attorneys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1524" r="21523" b="-1"/>
          <a:stretch/>
        </p:blipFill>
        <p:spPr>
          <a:xfrm>
            <a:off x="10621330" y="1359"/>
            <a:ext cx="13754863" cy="1371330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382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7D1E312-151D-3744-9863-CB54F5BD7C3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2347" r="1" b="10751"/>
          <a:stretch/>
        </p:blipFill>
        <p:spPr>
          <a:xfrm>
            <a:off x="3" y="3174"/>
            <a:ext cx="12189617" cy="1371282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itle 4">
            <a:extLst>
              <a:ext uri="{FF2B5EF4-FFF2-40B4-BE49-F238E27FC236}">
                <a16:creationId xmlns:a16="http://schemas.microsoft.com/office/drawing/2014/main" id="{1B3B63D6-4706-45B4-80C3-A13D710B1CE8}"/>
              </a:ext>
            </a:extLst>
          </p:cNvPr>
          <p:cNvSpPr txBox="1">
            <a:spLocks/>
          </p:cNvSpPr>
          <p:nvPr/>
        </p:nvSpPr>
        <p:spPr>
          <a:xfrm>
            <a:off x="13451829" y="568411"/>
            <a:ext cx="7301506" cy="1729946"/>
          </a:xfrm>
          <a:prstGeom prst="rect">
            <a:avLst/>
          </a:prstGeom>
        </p:spPr>
        <p:txBody>
          <a:bodyPr vert="horz" lIns="91440" tIns="45720" rIns="91440" bIns="45720" rtlCol="0" anchor="ctr">
            <a:normAutofit/>
          </a:bodyPr>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defTabSz="914400">
              <a:spcAft>
                <a:spcPts val="600"/>
              </a:spcAft>
            </a:pPr>
            <a:r>
              <a:rPr lang="en-US" sz="4400" b="1" spc="300" dirty="0">
                <a:latin typeface="Abadi" panose="020B0604020104020204" pitchFamily="34" charset="0"/>
              </a:rPr>
              <a:t>WHAT IS A SPECIAL NEEDS TRUST?</a:t>
            </a:r>
          </a:p>
        </p:txBody>
      </p:sp>
      <p:sp>
        <p:nvSpPr>
          <p:cNvPr id="3" name="Content Placeholder 5">
            <a:extLst>
              <a:ext uri="{FF2B5EF4-FFF2-40B4-BE49-F238E27FC236}">
                <a16:creationId xmlns:a16="http://schemas.microsoft.com/office/drawing/2014/main" id="{A4487ACB-9250-4C9E-9F4F-BD991EFC3223}"/>
              </a:ext>
            </a:extLst>
          </p:cNvPr>
          <p:cNvSpPr txBox="1">
            <a:spLocks/>
          </p:cNvSpPr>
          <p:nvPr/>
        </p:nvSpPr>
        <p:spPr>
          <a:xfrm>
            <a:off x="13271157" y="2587696"/>
            <a:ext cx="9934832" cy="8434531"/>
          </a:xfrm>
          <a:prstGeom prst="rect">
            <a:avLst/>
          </a:prstGeom>
        </p:spPr>
        <p:txBody>
          <a:bodyPr vert="horz" lIns="91440" tIns="45720" rIns="91440" bIns="45720" rtlCol="0" anchor="t">
            <a:normAutofit fontScale="925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686" indent="-457200" defTabSz="914400">
              <a:spcBef>
                <a:spcPts val="2400"/>
              </a:spcBef>
            </a:pPr>
            <a:r>
              <a:rPr lang="en-US" sz="3600" dirty="0"/>
              <a:t>A grantor (sometimes called a “Settlor” or “Trustor”) is the person who establishes the trust and generally the person whose assets fund the trust.</a:t>
            </a:r>
          </a:p>
          <a:p>
            <a:pPr marL="685686" indent="-457200" defTabSz="914400">
              <a:spcBef>
                <a:spcPts val="2400"/>
              </a:spcBef>
            </a:pPr>
            <a:r>
              <a:rPr lang="en-US" sz="3600" b="1" dirty="0"/>
              <a:t>First Party or Self-Settled Special Needs Trust </a:t>
            </a:r>
            <a:r>
              <a:rPr lang="en-US" sz="3600" dirty="0"/>
              <a:t>is established by the Beneficiary (often through a Guardian, Legal Representative, or Court) and funded with the Beneficiary’s own money. The trust property is subject to Medicaid recovery after death.</a:t>
            </a:r>
          </a:p>
          <a:p>
            <a:pPr marL="1599857" lvl="1" indent="-457200" defTabSz="914400">
              <a:spcBef>
                <a:spcPts val="2400"/>
              </a:spcBef>
            </a:pPr>
            <a:r>
              <a:rPr lang="en-US" sz="2800" dirty="0"/>
              <a:t>For example, proceeds from a lawsuit.</a:t>
            </a:r>
          </a:p>
          <a:p>
            <a:pPr marL="685686" indent="-457200" defTabSz="914400">
              <a:spcBef>
                <a:spcPts val="2400"/>
              </a:spcBef>
            </a:pPr>
            <a:r>
              <a:rPr lang="en-US" sz="3600" b="1" dirty="0"/>
              <a:t>Third Party Special Needs Trust </a:t>
            </a:r>
            <a:r>
              <a:rPr lang="en-US" sz="3600" dirty="0"/>
              <a:t>is established by someone other than the individual with special needs, usually by a parent or guardian, grandparent, sibling, or other family member with funds that do NOT belong to the beneficiary. The trust property is NOT subject to Medicaid recovery after death.</a:t>
            </a:r>
          </a:p>
          <a:p>
            <a:pPr marL="1599857" lvl="1" indent="-457200" defTabSz="914400">
              <a:spcBef>
                <a:spcPts val="2400"/>
              </a:spcBef>
            </a:pPr>
            <a:r>
              <a:rPr lang="en-US" sz="2800" dirty="0"/>
              <a:t>For example, proceeds from life insurance or inheritance. </a:t>
            </a:r>
          </a:p>
          <a:p>
            <a:pPr marL="685686" indent="-457200" defTabSz="914400">
              <a:spcBef>
                <a:spcPts val="2400"/>
              </a:spcBef>
            </a:pPr>
            <a:endParaRPr lang="en-US" sz="3600" dirty="0"/>
          </a:p>
        </p:txBody>
      </p:sp>
      <p:sp>
        <p:nvSpPr>
          <p:cNvPr id="9" name="TextBox 8">
            <a:extLst>
              <a:ext uri="{FF2B5EF4-FFF2-40B4-BE49-F238E27FC236}">
                <a16:creationId xmlns:a16="http://schemas.microsoft.com/office/drawing/2014/main" id="{E29451DE-FD48-4C35-AF18-F5E9CC4AAFDF}"/>
              </a:ext>
            </a:extLst>
          </p:cNvPr>
          <p:cNvSpPr txBox="1"/>
          <p:nvPr/>
        </p:nvSpPr>
        <p:spPr>
          <a:xfrm>
            <a:off x="13451829" y="11614311"/>
            <a:ext cx="9754161" cy="1384995"/>
          </a:xfrm>
          <a:prstGeom prst="rect">
            <a:avLst/>
          </a:prstGeom>
          <a:noFill/>
        </p:spPr>
        <p:txBody>
          <a:bodyPr wrap="square" rtlCol="0">
            <a:spAutoFit/>
          </a:bodyPr>
          <a:lstStyle/>
          <a:p>
            <a:r>
              <a:rPr lang="en-US" sz="2800" b="1" dirty="0"/>
              <a:t>To determine First Party or Third Party, ask:</a:t>
            </a:r>
          </a:p>
          <a:p>
            <a:r>
              <a:rPr lang="en-US" sz="2800" i="1" dirty="0"/>
              <a:t>Did the beneficiary have the right to outright possession of the proceeds prior to the act establishing the trust? </a:t>
            </a:r>
          </a:p>
        </p:txBody>
      </p:sp>
    </p:spTree>
    <p:extLst>
      <p:ext uri="{BB962C8B-B14F-4D97-AF65-F5344CB8AC3E}">
        <p14:creationId xmlns:p14="http://schemas.microsoft.com/office/powerpoint/2010/main" val="171530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59784E33-5807-C343-9EFE-FB69B72953D7}"/>
              </a:ext>
            </a:extLst>
          </p:cNvPr>
          <p:cNvSpPr txBox="1">
            <a:spLocks/>
          </p:cNvSpPr>
          <p:nvPr/>
        </p:nvSpPr>
        <p:spPr>
          <a:xfrm>
            <a:off x="15668368" y="3627927"/>
            <a:ext cx="8050589" cy="6807354"/>
          </a:xfrm>
          <a:prstGeom prst="rect">
            <a:avLst/>
          </a:prstGeom>
        </p:spPr>
        <p:txBody>
          <a:bodyPr vert="horz" lIns="91440" tIns="45720" rIns="91440" bIns="45720" rtlCol="0" anchor="t">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686" indent="-457200" defTabSz="914400">
              <a:spcBef>
                <a:spcPts val="2400"/>
              </a:spcBef>
            </a:pPr>
            <a:r>
              <a:rPr lang="en-US" sz="3600" dirty="0"/>
              <a:t>A “Supplemental” Needs Trust that holds title to property for the benefit of by a child or adult with special needs.</a:t>
            </a:r>
          </a:p>
          <a:p>
            <a:pPr marL="685686" indent="-457200" defTabSz="914400">
              <a:spcBef>
                <a:spcPts val="2400"/>
              </a:spcBef>
            </a:pPr>
            <a:r>
              <a:rPr lang="en-US" sz="3600" dirty="0"/>
              <a:t>Intended to retain or obtain eligibility for public benefits. </a:t>
            </a:r>
          </a:p>
          <a:p>
            <a:pPr marL="685686" indent="-457200" defTabSz="914400">
              <a:spcBef>
                <a:spcPts val="2400"/>
              </a:spcBef>
            </a:pPr>
            <a:r>
              <a:rPr lang="en-US" sz="3600" dirty="0"/>
              <a:t>“Supplements” public benefits received by an individual with special needs, to improve their quality of life by providing amenities beyond their basic needs.</a:t>
            </a:r>
          </a:p>
        </p:txBody>
      </p:sp>
      <p:pic>
        <p:nvPicPr>
          <p:cNvPr id="6" name="Picture Placeholder 5">
            <a:extLst>
              <a:ext uri="{FF2B5EF4-FFF2-40B4-BE49-F238E27FC236}">
                <a16:creationId xmlns:a16="http://schemas.microsoft.com/office/drawing/2014/main" id="{9B27F3D6-0F76-BC4D-A0DB-9FED276F7C89}"/>
              </a:ext>
            </a:extLst>
          </p:cNvPr>
          <p:cNvPicPr>
            <a:picLocks noGrp="1" noChangeAspect="1"/>
          </p:cNvPicPr>
          <p:nvPr>
            <p:ph type="pic" sz="quarter" idx="10"/>
          </p:nvPr>
        </p:nvPicPr>
        <p:blipFill rotWithShape="1">
          <a:blip r:embed="rId3"/>
          <a:srcRect r="26501"/>
          <a:stretch/>
        </p:blipFill>
        <p:spPr>
          <a:xfrm>
            <a:off x="0" y="10"/>
            <a:ext cx="15102938" cy="13715990"/>
          </a:xfrm>
          <a:prstGeom prst="rect">
            <a:avLst/>
          </a:prstGeom>
        </p:spPr>
      </p:pic>
    </p:spTree>
    <p:extLst>
      <p:ext uri="{BB962C8B-B14F-4D97-AF65-F5344CB8AC3E}">
        <p14:creationId xmlns:p14="http://schemas.microsoft.com/office/powerpoint/2010/main" val="40506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72116E-2E7B-1D43-8E70-631A8D47DB8C}"/>
              </a:ext>
            </a:extLst>
          </p:cNvPr>
          <p:cNvSpPr txBox="1"/>
          <p:nvPr/>
        </p:nvSpPr>
        <p:spPr>
          <a:xfrm>
            <a:off x="1676072" y="9119046"/>
            <a:ext cx="10513547" cy="2472880"/>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KEY DISTINCTIONS OF SPECIAL NEEDS TRUSTS</a:t>
            </a:r>
          </a:p>
        </p:txBody>
      </p:sp>
      <p:pic>
        <p:nvPicPr>
          <p:cNvPr id="6" name="Picture Placeholder 5">
            <a:extLst>
              <a:ext uri="{FF2B5EF4-FFF2-40B4-BE49-F238E27FC236}">
                <a16:creationId xmlns:a16="http://schemas.microsoft.com/office/drawing/2014/main" id="{401A3CEF-B8EF-3A4E-B3DE-640989991E7C}"/>
              </a:ext>
            </a:extLst>
          </p:cNvPr>
          <p:cNvPicPr>
            <a:picLocks noGrp="1" noChangeAspect="1"/>
          </p:cNvPicPr>
          <p:nvPr>
            <p:ph type="pic" sz="quarter" idx="10"/>
          </p:nvPr>
        </p:nvPicPr>
        <p:blipFill rotWithShape="1">
          <a:blip r:embed="rId3"/>
          <a:srcRect l="22867" r="5252"/>
          <a:stretch/>
        </p:blipFill>
        <p:spPr>
          <a:xfrm>
            <a:off x="20" y="2"/>
            <a:ext cx="24379215" cy="8478964"/>
          </a:xfrm>
          <a:prstGeom prst="rect">
            <a:avLst/>
          </a:prstGeom>
        </p:spPr>
      </p:pic>
      <p:sp>
        <p:nvSpPr>
          <p:cNvPr id="2" name="Rectangle 1">
            <a:extLst>
              <a:ext uri="{FF2B5EF4-FFF2-40B4-BE49-F238E27FC236}">
                <a16:creationId xmlns:a16="http://schemas.microsoft.com/office/drawing/2014/main" id="{79F39E33-A83D-4386-8777-10BBBCE6720F}"/>
              </a:ext>
            </a:extLst>
          </p:cNvPr>
          <p:cNvSpPr/>
          <p:nvPr/>
        </p:nvSpPr>
        <p:spPr>
          <a:xfrm>
            <a:off x="12188825" y="9140365"/>
            <a:ext cx="11387867" cy="1938992"/>
          </a:xfrm>
          <a:prstGeom prst="rect">
            <a:avLst/>
          </a:prstGeom>
        </p:spPr>
        <p:txBody>
          <a:bodyPr wrap="square">
            <a:spAutoFit/>
          </a:bodyPr>
          <a:lstStyle/>
          <a:p>
            <a:pPr marL="571500" indent="-228600" defTabSz="914400">
              <a:buFont typeface="Arial" panose="020B0604020202020204" pitchFamily="34" charset="0"/>
              <a:buChar char="•"/>
            </a:pPr>
            <a:r>
              <a:rPr lang="en-US" sz="4000" dirty="0"/>
              <a:t>The </a:t>
            </a:r>
            <a:r>
              <a:rPr lang="en-US" sz="4000" b="1" dirty="0"/>
              <a:t>beneficiary</a:t>
            </a:r>
            <a:r>
              <a:rPr lang="en-US" sz="4000" dirty="0"/>
              <a:t>, the person for whose benefit the trust is established, will usually be disabled or incapacitated. </a:t>
            </a:r>
          </a:p>
        </p:txBody>
      </p:sp>
    </p:spTree>
    <p:extLst>
      <p:ext uri="{BB962C8B-B14F-4D97-AF65-F5344CB8AC3E}">
        <p14:creationId xmlns:p14="http://schemas.microsoft.com/office/powerpoint/2010/main" val="323876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72116E-2E7B-1D43-8E70-631A8D47DB8C}"/>
              </a:ext>
            </a:extLst>
          </p:cNvPr>
          <p:cNvSpPr txBox="1"/>
          <p:nvPr/>
        </p:nvSpPr>
        <p:spPr>
          <a:xfrm>
            <a:off x="1676072" y="9119046"/>
            <a:ext cx="10513547" cy="2472880"/>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KEY DISTINCTIONS OF SPECIAL NEEDS TRUSTS</a:t>
            </a:r>
          </a:p>
        </p:txBody>
      </p:sp>
      <p:pic>
        <p:nvPicPr>
          <p:cNvPr id="6" name="Picture Placeholder 5">
            <a:extLst>
              <a:ext uri="{FF2B5EF4-FFF2-40B4-BE49-F238E27FC236}">
                <a16:creationId xmlns:a16="http://schemas.microsoft.com/office/drawing/2014/main" id="{401A3CEF-B8EF-3A4E-B3DE-640989991E7C}"/>
              </a:ext>
            </a:extLst>
          </p:cNvPr>
          <p:cNvPicPr>
            <a:picLocks noGrp="1" noChangeAspect="1"/>
          </p:cNvPicPr>
          <p:nvPr>
            <p:ph type="pic" sz="quarter" idx="10"/>
          </p:nvPr>
        </p:nvPicPr>
        <p:blipFill rotWithShape="1">
          <a:blip r:embed="rId3"/>
          <a:srcRect l="22867" r="5252"/>
          <a:stretch/>
        </p:blipFill>
        <p:spPr>
          <a:xfrm>
            <a:off x="20" y="2"/>
            <a:ext cx="24379215" cy="8478964"/>
          </a:xfrm>
          <a:prstGeom prst="rect">
            <a:avLst/>
          </a:prstGeom>
        </p:spPr>
      </p:pic>
      <p:sp>
        <p:nvSpPr>
          <p:cNvPr id="2" name="Rectangle 1">
            <a:extLst>
              <a:ext uri="{FF2B5EF4-FFF2-40B4-BE49-F238E27FC236}">
                <a16:creationId xmlns:a16="http://schemas.microsoft.com/office/drawing/2014/main" id="{79F39E33-A83D-4386-8777-10BBBCE6720F}"/>
              </a:ext>
            </a:extLst>
          </p:cNvPr>
          <p:cNvSpPr/>
          <p:nvPr/>
        </p:nvSpPr>
        <p:spPr>
          <a:xfrm>
            <a:off x="12188825" y="9140365"/>
            <a:ext cx="11387867" cy="3170099"/>
          </a:xfrm>
          <a:prstGeom prst="rect">
            <a:avLst/>
          </a:prstGeom>
        </p:spPr>
        <p:txBody>
          <a:bodyPr wrap="square">
            <a:spAutoFit/>
          </a:bodyPr>
          <a:lstStyle/>
          <a:p>
            <a:pPr marL="571500" indent="-228600" defTabSz="914400">
              <a:buFont typeface="Arial" panose="020B0604020202020204" pitchFamily="34" charset="0"/>
              <a:buChar char="•"/>
            </a:pPr>
            <a:r>
              <a:rPr lang="en-US" sz="4000" dirty="0"/>
              <a:t>“</a:t>
            </a:r>
            <a:r>
              <a:rPr lang="en-US" sz="4000" b="1" dirty="0"/>
              <a:t>Disability</a:t>
            </a:r>
            <a:r>
              <a:rPr lang="en-US" sz="4000" dirty="0"/>
              <a:t>” generally refers to the standard used to determine eligibility for Social Security Disability Insurance (SSDI) or Supplemental Social Security Income (SSI) benefits: the inability to perform any substantial gainful employment.</a:t>
            </a:r>
          </a:p>
        </p:txBody>
      </p:sp>
    </p:spTree>
    <p:extLst>
      <p:ext uri="{BB962C8B-B14F-4D97-AF65-F5344CB8AC3E}">
        <p14:creationId xmlns:p14="http://schemas.microsoft.com/office/powerpoint/2010/main" val="212119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72116E-2E7B-1D43-8E70-631A8D47DB8C}"/>
              </a:ext>
            </a:extLst>
          </p:cNvPr>
          <p:cNvSpPr txBox="1"/>
          <p:nvPr/>
        </p:nvSpPr>
        <p:spPr>
          <a:xfrm>
            <a:off x="1676072" y="9119046"/>
            <a:ext cx="10513547" cy="2472880"/>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KEY DISTINCTIONS OF SPECIAL NEEDS TRUSTS</a:t>
            </a:r>
          </a:p>
        </p:txBody>
      </p:sp>
      <p:pic>
        <p:nvPicPr>
          <p:cNvPr id="6" name="Picture Placeholder 5">
            <a:extLst>
              <a:ext uri="{FF2B5EF4-FFF2-40B4-BE49-F238E27FC236}">
                <a16:creationId xmlns:a16="http://schemas.microsoft.com/office/drawing/2014/main" id="{401A3CEF-B8EF-3A4E-B3DE-640989991E7C}"/>
              </a:ext>
            </a:extLst>
          </p:cNvPr>
          <p:cNvPicPr>
            <a:picLocks noGrp="1" noChangeAspect="1"/>
          </p:cNvPicPr>
          <p:nvPr>
            <p:ph type="pic" sz="quarter" idx="10"/>
          </p:nvPr>
        </p:nvPicPr>
        <p:blipFill rotWithShape="1">
          <a:blip r:embed="rId3"/>
          <a:srcRect l="22867" r="5252"/>
          <a:stretch/>
        </p:blipFill>
        <p:spPr>
          <a:xfrm>
            <a:off x="20" y="2"/>
            <a:ext cx="24379215" cy="8478964"/>
          </a:xfrm>
          <a:prstGeom prst="rect">
            <a:avLst/>
          </a:prstGeom>
        </p:spPr>
      </p:pic>
      <p:sp>
        <p:nvSpPr>
          <p:cNvPr id="2" name="Rectangle 1">
            <a:extLst>
              <a:ext uri="{FF2B5EF4-FFF2-40B4-BE49-F238E27FC236}">
                <a16:creationId xmlns:a16="http://schemas.microsoft.com/office/drawing/2014/main" id="{79F39E33-A83D-4386-8777-10BBBCE6720F}"/>
              </a:ext>
            </a:extLst>
          </p:cNvPr>
          <p:cNvSpPr/>
          <p:nvPr/>
        </p:nvSpPr>
        <p:spPr>
          <a:xfrm>
            <a:off x="12188825" y="9140365"/>
            <a:ext cx="11387867" cy="3170099"/>
          </a:xfrm>
          <a:prstGeom prst="rect">
            <a:avLst/>
          </a:prstGeom>
        </p:spPr>
        <p:txBody>
          <a:bodyPr wrap="square">
            <a:spAutoFit/>
          </a:bodyPr>
          <a:lstStyle/>
          <a:p>
            <a:pPr marL="571500" indent="-228600" defTabSz="914400">
              <a:buFont typeface="Arial" panose="020B0604020202020204" pitchFamily="34" charset="0"/>
              <a:buChar char="•"/>
            </a:pPr>
            <a:r>
              <a:rPr lang="en-US" sz="4000" dirty="0"/>
              <a:t>“</a:t>
            </a:r>
            <a:r>
              <a:rPr lang="en-US" sz="4000" b="1" dirty="0"/>
              <a:t>Incapacity</a:t>
            </a:r>
            <a:r>
              <a:rPr lang="en-US" sz="4000" dirty="0"/>
              <a:t>” generally refers to mental limitations. Not every disability will result in a finding of incapacity. It is possible for a special needs beneficiary to be disabled and not mentally incapacitated. </a:t>
            </a:r>
          </a:p>
        </p:txBody>
      </p:sp>
    </p:spTree>
    <p:extLst>
      <p:ext uri="{BB962C8B-B14F-4D97-AF65-F5344CB8AC3E}">
        <p14:creationId xmlns:p14="http://schemas.microsoft.com/office/powerpoint/2010/main" val="62473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72116E-2E7B-1D43-8E70-631A8D47DB8C}"/>
              </a:ext>
            </a:extLst>
          </p:cNvPr>
          <p:cNvSpPr txBox="1"/>
          <p:nvPr/>
        </p:nvSpPr>
        <p:spPr>
          <a:xfrm>
            <a:off x="1676072" y="9119046"/>
            <a:ext cx="10513547" cy="2472880"/>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KEY DISTINCTIONS OF SPECIAL NEEDS TRUSTS</a:t>
            </a:r>
          </a:p>
        </p:txBody>
      </p:sp>
      <p:pic>
        <p:nvPicPr>
          <p:cNvPr id="6" name="Picture Placeholder 5">
            <a:extLst>
              <a:ext uri="{FF2B5EF4-FFF2-40B4-BE49-F238E27FC236}">
                <a16:creationId xmlns:a16="http://schemas.microsoft.com/office/drawing/2014/main" id="{401A3CEF-B8EF-3A4E-B3DE-640989991E7C}"/>
              </a:ext>
            </a:extLst>
          </p:cNvPr>
          <p:cNvPicPr>
            <a:picLocks noGrp="1" noChangeAspect="1"/>
          </p:cNvPicPr>
          <p:nvPr>
            <p:ph type="pic" sz="quarter" idx="10"/>
          </p:nvPr>
        </p:nvPicPr>
        <p:blipFill rotWithShape="1">
          <a:blip r:embed="rId3"/>
          <a:srcRect l="22867" r="5252"/>
          <a:stretch/>
        </p:blipFill>
        <p:spPr>
          <a:xfrm>
            <a:off x="20" y="2"/>
            <a:ext cx="24379215" cy="8478964"/>
          </a:xfrm>
          <a:prstGeom prst="rect">
            <a:avLst/>
          </a:prstGeom>
        </p:spPr>
      </p:pic>
      <p:sp>
        <p:nvSpPr>
          <p:cNvPr id="2" name="Rectangle 1">
            <a:extLst>
              <a:ext uri="{FF2B5EF4-FFF2-40B4-BE49-F238E27FC236}">
                <a16:creationId xmlns:a16="http://schemas.microsoft.com/office/drawing/2014/main" id="{79F39E33-A83D-4386-8777-10BBBCE6720F}"/>
              </a:ext>
            </a:extLst>
          </p:cNvPr>
          <p:cNvSpPr/>
          <p:nvPr/>
        </p:nvSpPr>
        <p:spPr>
          <a:xfrm>
            <a:off x="12188825" y="9140365"/>
            <a:ext cx="11387867" cy="1938992"/>
          </a:xfrm>
          <a:prstGeom prst="rect">
            <a:avLst/>
          </a:prstGeom>
        </p:spPr>
        <p:txBody>
          <a:bodyPr wrap="square">
            <a:spAutoFit/>
          </a:bodyPr>
          <a:lstStyle/>
          <a:p>
            <a:pPr marL="571500" indent="-228600" defTabSz="914400">
              <a:buFont typeface="Arial" panose="020B0604020202020204" pitchFamily="34" charset="0"/>
              <a:buChar char="•"/>
            </a:pPr>
            <a:r>
              <a:rPr lang="en-US" sz="4000" b="1" dirty="0"/>
              <a:t>Irrevocable Trust </a:t>
            </a:r>
            <a:r>
              <a:rPr lang="en-US" sz="4000" dirty="0"/>
              <a:t>– Special Needs Trusts are generally irrevocable, meaning permanent or irreversible; cannot be cancelled or amended. </a:t>
            </a:r>
          </a:p>
        </p:txBody>
      </p:sp>
    </p:spTree>
    <p:extLst>
      <p:ext uri="{BB962C8B-B14F-4D97-AF65-F5344CB8AC3E}">
        <p14:creationId xmlns:p14="http://schemas.microsoft.com/office/powerpoint/2010/main" val="380316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72116E-2E7B-1D43-8E70-631A8D47DB8C}"/>
              </a:ext>
            </a:extLst>
          </p:cNvPr>
          <p:cNvSpPr txBox="1"/>
          <p:nvPr/>
        </p:nvSpPr>
        <p:spPr>
          <a:xfrm>
            <a:off x="1676072" y="9119046"/>
            <a:ext cx="10513547" cy="2472880"/>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6400" b="1" spc="300" dirty="0">
                <a:latin typeface="Abadi" panose="020B0604020104020204" pitchFamily="34" charset="0"/>
                <a:ea typeface="+mj-ea"/>
                <a:cs typeface="+mj-cs"/>
              </a:rPr>
              <a:t>KEY DISTINCTIONS OF SPECIAL NEEDS TRUSTS</a:t>
            </a:r>
          </a:p>
        </p:txBody>
      </p:sp>
      <p:pic>
        <p:nvPicPr>
          <p:cNvPr id="6" name="Picture Placeholder 5">
            <a:extLst>
              <a:ext uri="{FF2B5EF4-FFF2-40B4-BE49-F238E27FC236}">
                <a16:creationId xmlns:a16="http://schemas.microsoft.com/office/drawing/2014/main" id="{401A3CEF-B8EF-3A4E-B3DE-640989991E7C}"/>
              </a:ext>
            </a:extLst>
          </p:cNvPr>
          <p:cNvPicPr>
            <a:picLocks noGrp="1" noChangeAspect="1"/>
          </p:cNvPicPr>
          <p:nvPr>
            <p:ph type="pic" sz="quarter" idx="10"/>
          </p:nvPr>
        </p:nvPicPr>
        <p:blipFill rotWithShape="1">
          <a:blip r:embed="rId3"/>
          <a:srcRect l="22867" r="5252"/>
          <a:stretch/>
        </p:blipFill>
        <p:spPr>
          <a:xfrm>
            <a:off x="20" y="2"/>
            <a:ext cx="24379215" cy="8478964"/>
          </a:xfrm>
          <a:prstGeom prst="rect">
            <a:avLst/>
          </a:prstGeom>
        </p:spPr>
      </p:pic>
      <p:sp>
        <p:nvSpPr>
          <p:cNvPr id="2" name="Rectangle 1">
            <a:extLst>
              <a:ext uri="{FF2B5EF4-FFF2-40B4-BE49-F238E27FC236}">
                <a16:creationId xmlns:a16="http://schemas.microsoft.com/office/drawing/2014/main" id="{79F39E33-A83D-4386-8777-10BBBCE6720F}"/>
              </a:ext>
            </a:extLst>
          </p:cNvPr>
          <p:cNvSpPr/>
          <p:nvPr/>
        </p:nvSpPr>
        <p:spPr>
          <a:xfrm>
            <a:off x="12188825" y="9140365"/>
            <a:ext cx="11387867" cy="1323439"/>
          </a:xfrm>
          <a:prstGeom prst="rect">
            <a:avLst/>
          </a:prstGeom>
        </p:spPr>
        <p:txBody>
          <a:bodyPr wrap="square">
            <a:spAutoFit/>
          </a:bodyPr>
          <a:lstStyle/>
          <a:p>
            <a:pPr marL="571500" indent="-228600" defTabSz="914400">
              <a:buFont typeface="Arial" panose="020B0604020202020204" pitchFamily="34" charset="0"/>
              <a:buChar char="•"/>
            </a:pPr>
            <a:r>
              <a:rPr lang="en-US" sz="4000" b="1" dirty="0"/>
              <a:t>Restrictions</a:t>
            </a:r>
            <a:r>
              <a:rPr lang="en-US" sz="4000" dirty="0"/>
              <a:t> on use of distributions from trust and allocation of funds after death of beneficiary. </a:t>
            </a:r>
          </a:p>
        </p:txBody>
      </p:sp>
    </p:spTree>
    <p:extLst>
      <p:ext uri="{BB962C8B-B14F-4D97-AF65-F5344CB8AC3E}">
        <p14:creationId xmlns:p14="http://schemas.microsoft.com/office/powerpoint/2010/main" val="338578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725</Words>
  <Application>Microsoft Office PowerPoint</Application>
  <PresentationFormat>Custom</PresentationFormat>
  <Paragraphs>61</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Abadi</vt:lpstr>
      <vt:lpstr>Arial</vt:lpstr>
      <vt:lpstr>Arial Black</vt:lpstr>
      <vt:lpstr>Calibri</vt:lpstr>
      <vt:lpstr>Calibri Light</vt:lpstr>
      <vt:lpstr>Office Theme</vt:lpstr>
      <vt:lpstr>1_Office Theme</vt:lpstr>
      <vt:lpstr>Special Trusts for Special People,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In-depth Look at Special Needs Trusts: Part 2</dc:title>
  <dc:creator>Aleyna Baggott</dc:creator>
  <cp:lastModifiedBy>Dena Gillis</cp:lastModifiedBy>
  <cp:revision>3</cp:revision>
  <dcterms:created xsi:type="dcterms:W3CDTF">2020-09-21T19:37:00Z</dcterms:created>
  <dcterms:modified xsi:type="dcterms:W3CDTF">2021-10-05T20:40:46Z</dcterms:modified>
</cp:coreProperties>
</file>